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95B3D7"/>
    <a:srgbClr val="663300"/>
    <a:srgbClr val="467AB8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7" autoAdjust="0"/>
  </p:normalViewPr>
  <p:slideViewPr>
    <p:cSldViewPr>
      <p:cViewPr varScale="1">
        <p:scale>
          <a:sx n="46" d="100"/>
          <a:sy n="46" d="100"/>
        </p:scale>
        <p:origin x="2406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1688-F68D-40C8-8B11-B36D6C345EB3}" type="datetimeFigureOut">
              <a:rPr lang="de-DE" smtClean="0"/>
              <a:pPr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86B4-5B3B-41A9-B578-9C5026693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y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392" y="-176020"/>
            <a:ext cx="6990626" cy="100975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293096" y="-15552"/>
            <a:ext cx="26318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Auferstanden aus Ruinen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Und der Zukunft zugewandt,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Lass uns dir zum Guten dienen,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Deutschland, einig Vaterland.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Alte Not gilt es zu zwingen,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Und wir zwingen sie vereint,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Denn es muss uns doch gelingen,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Dass die Sonne schön wie nie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/:Über Deutschland scheint.:/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60885" y="2144688"/>
            <a:ext cx="26965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Glück und Frieden sei beschieden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Deutschland, unserm Vaterland.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Alle Welt sehnt sich nach Frieden,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Reicht den Völkern eure Hand.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Wenn wir brüderlich uns einen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Schlagen wir des Volkes Feind!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Lasst das Licht des Friedens 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scheinen,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Dass nie eine Mutter mehr 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/:Ihren Sohn beweint.:/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58377" y="4376936"/>
            <a:ext cx="3131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Lasst uns pflügen, lasst uns bauen,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Lernt und schafft wie nie zuvor,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Und der eigenen Kraft vertrauend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Steigt ein frei Geschlecht empor.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Deutsche Jugend, bestes Streben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Unsres Volks in dir vereint,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Wirst du Deutschlands neues 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Leben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Und die Sonne schön wie nie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/:Über Deutschland scheint.:/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8640" y="256798"/>
            <a:ext cx="30267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Deutschland, Deutschland über alles,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Über alles in der Welt,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Wenn es stets zum Schutz und Trutze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Brüderlich zusammenhält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Von der Maas bis an die </a:t>
            </a:r>
            <a:r>
              <a:rPr lang="de-DE" sz="1400" b="1" dirty="0" err="1" smtClean="0">
                <a:solidFill>
                  <a:schemeClr val="bg1"/>
                </a:solidFill>
              </a:rPr>
              <a:t>Memel</a:t>
            </a:r>
            <a:endParaRPr lang="de-DE" sz="1400" b="1" dirty="0" smtClean="0">
              <a:solidFill>
                <a:schemeClr val="bg1"/>
              </a:solidFill>
            </a:endParaRPr>
          </a:p>
          <a:p>
            <a:r>
              <a:rPr lang="de-DE" sz="1400" b="1" dirty="0" smtClean="0">
                <a:solidFill>
                  <a:schemeClr val="bg1"/>
                </a:solidFill>
              </a:rPr>
              <a:t>Von der Etsch bis an den Belt.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/:Deutschland, Deutschland über alles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Über alles in der Welt.:/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22927" y="2273022"/>
            <a:ext cx="30620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Deutsche Frauen, deutsche Treue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Deutscher Wein und deutscher Sang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Sollen in der Welt behalten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Ihren alten schönen Klang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Und zu edler Tat begeistern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Unser ganzes Leben lang.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/:Deutsche Frauen, deutscher Treue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Deutscher Wein und deutscher Sang!:/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0648" y="4157932"/>
            <a:ext cx="2755601" cy="180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i="1" dirty="0" smtClean="0">
                <a:solidFill>
                  <a:schemeClr val="bg1"/>
                </a:solidFill>
              </a:rPr>
              <a:t>Einigkeit und Recht und Freiheit</a:t>
            </a:r>
          </a:p>
          <a:p>
            <a:r>
              <a:rPr lang="de-DE" sz="1400" b="1" i="1" dirty="0" smtClean="0">
                <a:solidFill>
                  <a:schemeClr val="bg1"/>
                </a:solidFill>
              </a:rPr>
              <a:t>Für das deutsche Vaterland,</a:t>
            </a:r>
          </a:p>
          <a:p>
            <a:r>
              <a:rPr lang="de-DE" sz="1400" b="1" i="1" dirty="0" smtClean="0">
                <a:solidFill>
                  <a:schemeClr val="bg1"/>
                </a:solidFill>
              </a:rPr>
              <a:t>Danach lasst uns alle streben</a:t>
            </a:r>
          </a:p>
          <a:p>
            <a:r>
              <a:rPr lang="de-DE" sz="1400" b="1" i="1" dirty="0" smtClean="0">
                <a:solidFill>
                  <a:schemeClr val="bg1"/>
                </a:solidFill>
              </a:rPr>
              <a:t>Brüderlich mit Herz und Hand!</a:t>
            </a:r>
          </a:p>
          <a:p>
            <a:r>
              <a:rPr lang="de-DE" sz="1400" b="1" i="1" dirty="0" smtClean="0">
                <a:solidFill>
                  <a:schemeClr val="bg1"/>
                </a:solidFill>
              </a:rPr>
              <a:t>Einigkeit und Recht und Freiheit</a:t>
            </a:r>
          </a:p>
          <a:p>
            <a:r>
              <a:rPr lang="de-DE" sz="1400" b="1" i="1" dirty="0" smtClean="0">
                <a:solidFill>
                  <a:schemeClr val="bg1"/>
                </a:solidFill>
              </a:rPr>
              <a:t>Sind des Glückes Unterpfand:</a:t>
            </a:r>
          </a:p>
          <a:p>
            <a:r>
              <a:rPr lang="de-DE" sz="1400" b="1" i="1" dirty="0" smtClean="0">
                <a:solidFill>
                  <a:schemeClr val="bg1"/>
                </a:solidFill>
              </a:rPr>
              <a:t>/:Blüh im Glanze dieses Glückes,</a:t>
            </a:r>
          </a:p>
          <a:p>
            <a:r>
              <a:rPr lang="de-DE" sz="1400" b="1" i="1" dirty="0" smtClean="0">
                <a:solidFill>
                  <a:schemeClr val="bg1"/>
                </a:solidFill>
              </a:rPr>
              <a:t>Blühe, deutsches Vaterland!:/</a:t>
            </a:r>
            <a:endParaRPr lang="de-DE" sz="1400" b="1" i="1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4624" y="956151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www.linkesufer.de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420888" y="9552220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www.linkesufer.de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797152" y="9561512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www.linkesufer.de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556792" y="9027839"/>
            <a:ext cx="2176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www.linkesufer.de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437112" y="9057456"/>
            <a:ext cx="2176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www.linkesufer.de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284984" y="845177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www.linkesufer.de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40768" y="7545288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AR BLANCA" panose="02000000000000000000" pitchFamily="2" charset="0"/>
              </a:rPr>
              <a:t>Wer nicht kämpft – hat schon verloren</a:t>
            </a:r>
            <a:endParaRPr lang="de-DE" sz="2400" b="1" dirty="0">
              <a:solidFill>
                <a:schemeClr val="bg1"/>
              </a:solidFill>
              <a:latin typeface="AR BLANCA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A4-Papier (210x297 mm)</PresentationFormat>
  <Paragraphs>60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 BLANCA</vt:lpstr>
      <vt:lpstr>Arial</vt:lpstr>
      <vt:lpstr>Calibri</vt:lpstr>
      <vt:lpstr>Larissa-Design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hupfer</dc:creator>
  <cp:lastModifiedBy>Wolfgang Hupfer</cp:lastModifiedBy>
  <cp:revision>18</cp:revision>
  <cp:lastPrinted>2018-10-17T16:48:13Z</cp:lastPrinted>
  <dcterms:created xsi:type="dcterms:W3CDTF">2011-08-29T11:09:14Z</dcterms:created>
  <dcterms:modified xsi:type="dcterms:W3CDTF">2020-08-26T14:55:38Z</dcterms:modified>
</cp:coreProperties>
</file>