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21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3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21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69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62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59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5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63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80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56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74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33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58E2B-1733-4EF2-9B6A-33E3660CC3C0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E07FF-6808-4279-9A52-13D3A31ECC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2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20" y="1786106"/>
            <a:ext cx="6360583" cy="811989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84"/>
            <a:ext cx="2946400" cy="375174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0" y="1222333"/>
            <a:ext cx="2540000" cy="2540000"/>
          </a:xfrm>
          <a:prstGeom prst="rect">
            <a:avLst/>
          </a:prstGeom>
        </p:spPr>
      </p:pic>
      <p:sp>
        <p:nvSpPr>
          <p:cNvPr id="7" name="Freihandform 6"/>
          <p:cNvSpPr/>
          <p:nvPr/>
        </p:nvSpPr>
        <p:spPr>
          <a:xfrm>
            <a:off x="2810933" y="840256"/>
            <a:ext cx="4030134" cy="2885077"/>
          </a:xfrm>
          <a:custGeom>
            <a:avLst/>
            <a:gdLst>
              <a:gd name="connsiteX0" fmla="*/ 118534 w 4030134"/>
              <a:gd name="connsiteY0" fmla="*/ 2885077 h 2885077"/>
              <a:gd name="connsiteX1" fmla="*/ 101600 w 4030134"/>
              <a:gd name="connsiteY1" fmla="*/ 2444811 h 2885077"/>
              <a:gd name="connsiteX2" fmla="*/ 84667 w 4030134"/>
              <a:gd name="connsiteY2" fmla="*/ 2360144 h 2885077"/>
              <a:gd name="connsiteX3" fmla="*/ 50800 w 4030134"/>
              <a:gd name="connsiteY3" fmla="*/ 2241611 h 2885077"/>
              <a:gd name="connsiteX4" fmla="*/ 33867 w 4030134"/>
              <a:gd name="connsiteY4" fmla="*/ 2140011 h 2885077"/>
              <a:gd name="connsiteX5" fmla="*/ 16934 w 4030134"/>
              <a:gd name="connsiteY5" fmla="*/ 2089211 h 2885077"/>
              <a:gd name="connsiteX6" fmla="*/ 0 w 4030134"/>
              <a:gd name="connsiteY6" fmla="*/ 1970677 h 2885077"/>
              <a:gd name="connsiteX7" fmla="*/ 33867 w 4030134"/>
              <a:gd name="connsiteY7" fmla="*/ 1767477 h 2885077"/>
              <a:gd name="connsiteX8" fmla="*/ 50800 w 4030134"/>
              <a:gd name="connsiteY8" fmla="*/ 1699744 h 2885077"/>
              <a:gd name="connsiteX9" fmla="*/ 84667 w 4030134"/>
              <a:gd name="connsiteY9" fmla="*/ 1648944 h 2885077"/>
              <a:gd name="connsiteX10" fmla="*/ 118534 w 4030134"/>
              <a:gd name="connsiteY10" fmla="*/ 1344144 h 2885077"/>
              <a:gd name="connsiteX11" fmla="*/ 84667 w 4030134"/>
              <a:gd name="connsiteY11" fmla="*/ 1157877 h 2885077"/>
              <a:gd name="connsiteX12" fmla="*/ 101600 w 4030134"/>
              <a:gd name="connsiteY12" fmla="*/ 819211 h 2885077"/>
              <a:gd name="connsiteX13" fmla="*/ 169334 w 4030134"/>
              <a:gd name="connsiteY13" fmla="*/ 683744 h 2885077"/>
              <a:gd name="connsiteX14" fmla="*/ 338667 w 4030134"/>
              <a:gd name="connsiteY14" fmla="*/ 666811 h 2885077"/>
              <a:gd name="connsiteX15" fmla="*/ 508000 w 4030134"/>
              <a:gd name="connsiteY15" fmla="*/ 632944 h 2885077"/>
              <a:gd name="connsiteX16" fmla="*/ 558800 w 4030134"/>
              <a:gd name="connsiteY16" fmla="*/ 599077 h 2885077"/>
              <a:gd name="connsiteX17" fmla="*/ 660400 w 4030134"/>
              <a:gd name="connsiteY17" fmla="*/ 565211 h 2885077"/>
              <a:gd name="connsiteX18" fmla="*/ 711200 w 4030134"/>
              <a:gd name="connsiteY18" fmla="*/ 548277 h 2885077"/>
              <a:gd name="connsiteX19" fmla="*/ 778934 w 4030134"/>
              <a:gd name="connsiteY19" fmla="*/ 514411 h 2885077"/>
              <a:gd name="connsiteX20" fmla="*/ 880534 w 4030134"/>
              <a:gd name="connsiteY20" fmla="*/ 446677 h 2885077"/>
              <a:gd name="connsiteX21" fmla="*/ 931334 w 4030134"/>
              <a:gd name="connsiteY21" fmla="*/ 412811 h 2885077"/>
              <a:gd name="connsiteX22" fmla="*/ 982134 w 4030134"/>
              <a:gd name="connsiteY22" fmla="*/ 378944 h 2885077"/>
              <a:gd name="connsiteX23" fmla="*/ 1100667 w 4030134"/>
              <a:gd name="connsiteY23" fmla="*/ 277344 h 2885077"/>
              <a:gd name="connsiteX24" fmla="*/ 1151467 w 4030134"/>
              <a:gd name="connsiteY24" fmla="*/ 260411 h 2885077"/>
              <a:gd name="connsiteX25" fmla="*/ 1253067 w 4030134"/>
              <a:gd name="connsiteY25" fmla="*/ 158811 h 2885077"/>
              <a:gd name="connsiteX26" fmla="*/ 1439334 w 4030134"/>
              <a:gd name="connsiteY26" fmla="*/ 108011 h 2885077"/>
              <a:gd name="connsiteX27" fmla="*/ 1507067 w 4030134"/>
              <a:gd name="connsiteY27" fmla="*/ 91077 h 2885077"/>
              <a:gd name="connsiteX28" fmla="*/ 1557867 w 4030134"/>
              <a:gd name="connsiteY28" fmla="*/ 74144 h 2885077"/>
              <a:gd name="connsiteX29" fmla="*/ 1710267 w 4030134"/>
              <a:gd name="connsiteY29" fmla="*/ 57211 h 2885077"/>
              <a:gd name="connsiteX30" fmla="*/ 1964267 w 4030134"/>
              <a:gd name="connsiteY30" fmla="*/ 74144 h 2885077"/>
              <a:gd name="connsiteX31" fmla="*/ 2421467 w 4030134"/>
              <a:gd name="connsiteY31" fmla="*/ 40277 h 2885077"/>
              <a:gd name="connsiteX32" fmla="*/ 2489200 w 4030134"/>
              <a:gd name="connsiteY32" fmla="*/ 23344 h 2885077"/>
              <a:gd name="connsiteX33" fmla="*/ 3217334 w 4030134"/>
              <a:gd name="connsiteY33" fmla="*/ 23344 h 2885077"/>
              <a:gd name="connsiteX34" fmla="*/ 3352800 w 4030134"/>
              <a:gd name="connsiteY34" fmla="*/ 74144 h 2885077"/>
              <a:gd name="connsiteX35" fmla="*/ 3454400 w 4030134"/>
              <a:gd name="connsiteY35" fmla="*/ 108011 h 2885077"/>
              <a:gd name="connsiteX36" fmla="*/ 3505200 w 4030134"/>
              <a:gd name="connsiteY36" fmla="*/ 141877 h 2885077"/>
              <a:gd name="connsiteX37" fmla="*/ 3589867 w 4030134"/>
              <a:gd name="connsiteY37" fmla="*/ 158811 h 2885077"/>
              <a:gd name="connsiteX38" fmla="*/ 3708400 w 4030134"/>
              <a:gd name="connsiteY38" fmla="*/ 192677 h 2885077"/>
              <a:gd name="connsiteX39" fmla="*/ 3759200 w 4030134"/>
              <a:gd name="connsiteY39" fmla="*/ 226544 h 2885077"/>
              <a:gd name="connsiteX40" fmla="*/ 3877734 w 4030134"/>
              <a:gd name="connsiteY40" fmla="*/ 260411 h 2885077"/>
              <a:gd name="connsiteX41" fmla="*/ 3928534 w 4030134"/>
              <a:gd name="connsiteY41" fmla="*/ 294277 h 2885077"/>
              <a:gd name="connsiteX42" fmla="*/ 3962400 w 4030134"/>
              <a:gd name="connsiteY42" fmla="*/ 345077 h 2885077"/>
              <a:gd name="connsiteX43" fmla="*/ 4030134 w 4030134"/>
              <a:gd name="connsiteY43" fmla="*/ 412811 h 2885077"/>
              <a:gd name="connsiteX44" fmla="*/ 3979334 w 4030134"/>
              <a:gd name="connsiteY44" fmla="*/ 514411 h 2885077"/>
              <a:gd name="connsiteX45" fmla="*/ 3928534 w 4030134"/>
              <a:gd name="connsiteY45" fmla="*/ 548277 h 2885077"/>
              <a:gd name="connsiteX46" fmla="*/ 3793067 w 4030134"/>
              <a:gd name="connsiteY46" fmla="*/ 582144 h 2885077"/>
              <a:gd name="connsiteX47" fmla="*/ 3742267 w 4030134"/>
              <a:gd name="connsiteY47" fmla="*/ 599077 h 2885077"/>
              <a:gd name="connsiteX48" fmla="*/ 3386667 w 4030134"/>
              <a:gd name="connsiteY48" fmla="*/ 616011 h 2885077"/>
              <a:gd name="connsiteX49" fmla="*/ 3251200 w 4030134"/>
              <a:gd name="connsiteY49" fmla="*/ 649877 h 2885077"/>
              <a:gd name="connsiteX50" fmla="*/ 3115734 w 4030134"/>
              <a:gd name="connsiteY50" fmla="*/ 802277 h 2885077"/>
              <a:gd name="connsiteX51" fmla="*/ 3064934 w 4030134"/>
              <a:gd name="connsiteY51" fmla="*/ 819211 h 2885077"/>
              <a:gd name="connsiteX52" fmla="*/ 2997200 w 4030134"/>
              <a:gd name="connsiteY52" fmla="*/ 717611 h 2885077"/>
              <a:gd name="connsiteX53" fmla="*/ 2963334 w 4030134"/>
              <a:gd name="connsiteY53" fmla="*/ 666811 h 2885077"/>
              <a:gd name="connsiteX54" fmla="*/ 2861734 w 4030134"/>
              <a:gd name="connsiteY54" fmla="*/ 632944 h 2885077"/>
              <a:gd name="connsiteX55" fmla="*/ 2844800 w 4030134"/>
              <a:gd name="connsiteY55" fmla="*/ 582144 h 2885077"/>
              <a:gd name="connsiteX56" fmla="*/ 2794000 w 4030134"/>
              <a:gd name="connsiteY56" fmla="*/ 565211 h 2885077"/>
              <a:gd name="connsiteX57" fmla="*/ 2692400 w 4030134"/>
              <a:gd name="connsiteY57" fmla="*/ 514411 h 2885077"/>
              <a:gd name="connsiteX58" fmla="*/ 2641600 w 4030134"/>
              <a:gd name="connsiteY58" fmla="*/ 480544 h 2885077"/>
              <a:gd name="connsiteX59" fmla="*/ 2523067 w 4030134"/>
              <a:gd name="connsiteY59" fmla="*/ 446677 h 2885077"/>
              <a:gd name="connsiteX60" fmla="*/ 2455334 w 4030134"/>
              <a:gd name="connsiteY60" fmla="*/ 412811 h 2885077"/>
              <a:gd name="connsiteX61" fmla="*/ 2523067 w 4030134"/>
              <a:gd name="connsiteY61" fmla="*/ 463611 h 2885077"/>
              <a:gd name="connsiteX62" fmla="*/ 2540000 w 4030134"/>
              <a:gd name="connsiteY62" fmla="*/ 514411 h 2885077"/>
              <a:gd name="connsiteX63" fmla="*/ 2590800 w 4030134"/>
              <a:gd name="connsiteY63" fmla="*/ 548277 h 2885077"/>
              <a:gd name="connsiteX64" fmla="*/ 2624667 w 4030134"/>
              <a:gd name="connsiteY64" fmla="*/ 599077 h 2885077"/>
              <a:gd name="connsiteX65" fmla="*/ 2573867 w 4030134"/>
              <a:gd name="connsiteY65" fmla="*/ 632944 h 2885077"/>
              <a:gd name="connsiteX66" fmla="*/ 2302934 w 4030134"/>
              <a:gd name="connsiteY66" fmla="*/ 599077 h 2885077"/>
              <a:gd name="connsiteX67" fmla="*/ 2252134 w 4030134"/>
              <a:gd name="connsiteY67" fmla="*/ 582144 h 2885077"/>
              <a:gd name="connsiteX68" fmla="*/ 2099734 w 4030134"/>
              <a:gd name="connsiteY68" fmla="*/ 649877 h 2885077"/>
              <a:gd name="connsiteX69" fmla="*/ 2048934 w 4030134"/>
              <a:gd name="connsiteY69" fmla="*/ 717611 h 2885077"/>
              <a:gd name="connsiteX70" fmla="*/ 1981200 w 4030134"/>
              <a:gd name="connsiteY70" fmla="*/ 819211 h 2885077"/>
              <a:gd name="connsiteX71" fmla="*/ 1896534 w 4030134"/>
              <a:gd name="connsiteY71" fmla="*/ 920811 h 2885077"/>
              <a:gd name="connsiteX72" fmla="*/ 1778000 w 4030134"/>
              <a:gd name="connsiteY72" fmla="*/ 937744 h 2885077"/>
              <a:gd name="connsiteX73" fmla="*/ 1540934 w 4030134"/>
              <a:gd name="connsiteY73" fmla="*/ 971611 h 2885077"/>
              <a:gd name="connsiteX74" fmla="*/ 1507067 w 4030134"/>
              <a:gd name="connsiteY74" fmla="*/ 1073211 h 2885077"/>
              <a:gd name="connsiteX75" fmla="*/ 1405467 w 4030134"/>
              <a:gd name="connsiteY75" fmla="*/ 1140944 h 2885077"/>
              <a:gd name="connsiteX76" fmla="*/ 1320800 w 4030134"/>
              <a:gd name="connsiteY76" fmla="*/ 1242544 h 2885077"/>
              <a:gd name="connsiteX77" fmla="*/ 1270000 w 4030134"/>
              <a:gd name="connsiteY77" fmla="*/ 1293344 h 2885077"/>
              <a:gd name="connsiteX78" fmla="*/ 1236134 w 4030134"/>
              <a:gd name="connsiteY78" fmla="*/ 1361077 h 2885077"/>
              <a:gd name="connsiteX79" fmla="*/ 1185334 w 4030134"/>
              <a:gd name="connsiteY79" fmla="*/ 1378011 h 2885077"/>
              <a:gd name="connsiteX80" fmla="*/ 1083734 w 4030134"/>
              <a:gd name="connsiteY80" fmla="*/ 1445744 h 2885077"/>
              <a:gd name="connsiteX81" fmla="*/ 1032934 w 4030134"/>
              <a:gd name="connsiteY81" fmla="*/ 1479611 h 2885077"/>
              <a:gd name="connsiteX82" fmla="*/ 931334 w 4030134"/>
              <a:gd name="connsiteY82" fmla="*/ 1513477 h 2885077"/>
              <a:gd name="connsiteX83" fmla="*/ 880534 w 4030134"/>
              <a:gd name="connsiteY83" fmla="*/ 1547344 h 2885077"/>
              <a:gd name="connsiteX84" fmla="*/ 812800 w 4030134"/>
              <a:gd name="connsiteY84" fmla="*/ 1564277 h 2885077"/>
              <a:gd name="connsiteX85" fmla="*/ 728134 w 4030134"/>
              <a:gd name="connsiteY85" fmla="*/ 1665877 h 2885077"/>
              <a:gd name="connsiteX86" fmla="*/ 626534 w 4030134"/>
              <a:gd name="connsiteY86" fmla="*/ 1767477 h 2885077"/>
              <a:gd name="connsiteX87" fmla="*/ 575734 w 4030134"/>
              <a:gd name="connsiteY87" fmla="*/ 1818277 h 2885077"/>
              <a:gd name="connsiteX88" fmla="*/ 508000 w 4030134"/>
              <a:gd name="connsiteY88" fmla="*/ 1919877 h 2885077"/>
              <a:gd name="connsiteX89" fmla="*/ 474134 w 4030134"/>
              <a:gd name="connsiteY89" fmla="*/ 1970677 h 2885077"/>
              <a:gd name="connsiteX90" fmla="*/ 372534 w 4030134"/>
              <a:gd name="connsiteY90" fmla="*/ 2038411 h 2885077"/>
              <a:gd name="connsiteX91" fmla="*/ 321734 w 4030134"/>
              <a:gd name="connsiteY91" fmla="*/ 2072277 h 2885077"/>
              <a:gd name="connsiteX92" fmla="*/ 203200 w 4030134"/>
              <a:gd name="connsiteY92" fmla="*/ 2140011 h 2885077"/>
              <a:gd name="connsiteX93" fmla="*/ 135467 w 4030134"/>
              <a:gd name="connsiteY93" fmla="*/ 2241611 h 2885077"/>
              <a:gd name="connsiteX94" fmla="*/ 101600 w 4030134"/>
              <a:gd name="connsiteY94" fmla="*/ 2343211 h 2885077"/>
              <a:gd name="connsiteX95" fmla="*/ 118534 w 4030134"/>
              <a:gd name="connsiteY95" fmla="*/ 2427877 h 2885077"/>
              <a:gd name="connsiteX96" fmla="*/ 186267 w 4030134"/>
              <a:gd name="connsiteY96" fmla="*/ 2394011 h 2885077"/>
              <a:gd name="connsiteX97" fmla="*/ 237067 w 4030134"/>
              <a:gd name="connsiteY97" fmla="*/ 2360144 h 288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4030134" h="2885077">
                <a:moveTo>
                  <a:pt x="118534" y="2885077"/>
                </a:moveTo>
                <a:cubicBezTo>
                  <a:pt x="112889" y="2738322"/>
                  <a:pt x="111056" y="2591370"/>
                  <a:pt x="101600" y="2444811"/>
                </a:cubicBezTo>
                <a:cubicBezTo>
                  <a:pt x="99747" y="2416089"/>
                  <a:pt x="90910" y="2388240"/>
                  <a:pt x="84667" y="2360144"/>
                </a:cubicBezTo>
                <a:cubicBezTo>
                  <a:pt x="70492" y="2296354"/>
                  <a:pt x="69658" y="2298184"/>
                  <a:pt x="50800" y="2241611"/>
                </a:cubicBezTo>
                <a:cubicBezTo>
                  <a:pt x="45156" y="2207744"/>
                  <a:pt x="41315" y="2173527"/>
                  <a:pt x="33867" y="2140011"/>
                </a:cubicBezTo>
                <a:cubicBezTo>
                  <a:pt x="29995" y="2122587"/>
                  <a:pt x="20435" y="2106714"/>
                  <a:pt x="16934" y="2089211"/>
                </a:cubicBezTo>
                <a:cubicBezTo>
                  <a:pt x="9106" y="2050074"/>
                  <a:pt x="5645" y="2010188"/>
                  <a:pt x="0" y="1970677"/>
                </a:cubicBezTo>
                <a:cubicBezTo>
                  <a:pt x="27522" y="1722993"/>
                  <a:pt x="-2238" y="1893846"/>
                  <a:pt x="33867" y="1767477"/>
                </a:cubicBezTo>
                <a:cubicBezTo>
                  <a:pt x="40260" y="1745100"/>
                  <a:pt x="41632" y="1721135"/>
                  <a:pt x="50800" y="1699744"/>
                </a:cubicBezTo>
                <a:cubicBezTo>
                  <a:pt x="58817" y="1681038"/>
                  <a:pt x="73378" y="1665877"/>
                  <a:pt x="84667" y="1648944"/>
                </a:cubicBezTo>
                <a:cubicBezTo>
                  <a:pt x="102779" y="1540269"/>
                  <a:pt x="118534" y="1462845"/>
                  <a:pt x="118534" y="1344144"/>
                </a:cubicBezTo>
                <a:cubicBezTo>
                  <a:pt x="118534" y="1283476"/>
                  <a:pt x="99486" y="1217156"/>
                  <a:pt x="84667" y="1157877"/>
                </a:cubicBezTo>
                <a:cubicBezTo>
                  <a:pt x="90311" y="1044988"/>
                  <a:pt x="92586" y="931881"/>
                  <a:pt x="101600" y="819211"/>
                </a:cubicBezTo>
                <a:cubicBezTo>
                  <a:pt x="105069" y="775852"/>
                  <a:pt x="113294" y="700987"/>
                  <a:pt x="169334" y="683744"/>
                </a:cubicBezTo>
                <a:cubicBezTo>
                  <a:pt x="223551" y="667062"/>
                  <a:pt x="282223" y="672455"/>
                  <a:pt x="338667" y="666811"/>
                </a:cubicBezTo>
                <a:cubicBezTo>
                  <a:pt x="395111" y="655522"/>
                  <a:pt x="460106" y="664874"/>
                  <a:pt x="508000" y="632944"/>
                </a:cubicBezTo>
                <a:cubicBezTo>
                  <a:pt x="524933" y="621655"/>
                  <a:pt x="540203" y="607342"/>
                  <a:pt x="558800" y="599077"/>
                </a:cubicBezTo>
                <a:cubicBezTo>
                  <a:pt x="591422" y="584579"/>
                  <a:pt x="626533" y="576500"/>
                  <a:pt x="660400" y="565211"/>
                </a:cubicBezTo>
                <a:cubicBezTo>
                  <a:pt x="677333" y="559567"/>
                  <a:pt x="695235" y="556259"/>
                  <a:pt x="711200" y="548277"/>
                </a:cubicBezTo>
                <a:cubicBezTo>
                  <a:pt x="733778" y="536988"/>
                  <a:pt x="757288" y="527398"/>
                  <a:pt x="778934" y="514411"/>
                </a:cubicBezTo>
                <a:cubicBezTo>
                  <a:pt x="813836" y="493470"/>
                  <a:pt x="846667" y="469255"/>
                  <a:pt x="880534" y="446677"/>
                </a:cubicBezTo>
                <a:lnTo>
                  <a:pt x="931334" y="412811"/>
                </a:lnTo>
                <a:cubicBezTo>
                  <a:pt x="948267" y="401522"/>
                  <a:pt x="967743" y="393335"/>
                  <a:pt x="982134" y="378944"/>
                </a:cubicBezTo>
                <a:cubicBezTo>
                  <a:pt x="1023795" y="337283"/>
                  <a:pt x="1049090" y="303132"/>
                  <a:pt x="1100667" y="277344"/>
                </a:cubicBezTo>
                <a:cubicBezTo>
                  <a:pt x="1116632" y="269362"/>
                  <a:pt x="1134534" y="266055"/>
                  <a:pt x="1151467" y="260411"/>
                </a:cubicBezTo>
                <a:cubicBezTo>
                  <a:pt x="1185334" y="226544"/>
                  <a:pt x="1207630" y="173957"/>
                  <a:pt x="1253067" y="158811"/>
                </a:cubicBezTo>
                <a:cubicBezTo>
                  <a:pt x="1348028" y="127156"/>
                  <a:pt x="1286540" y="146209"/>
                  <a:pt x="1439334" y="108011"/>
                </a:cubicBezTo>
                <a:cubicBezTo>
                  <a:pt x="1461912" y="102367"/>
                  <a:pt x="1484989" y="98436"/>
                  <a:pt x="1507067" y="91077"/>
                </a:cubicBezTo>
                <a:cubicBezTo>
                  <a:pt x="1524000" y="85433"/>
                  <a:pt x="1540261" y="77078"/>
                  <a:pt x="1557867" y="74144"/>
                </a:cubicBezTo>
                <a:cubicBezTo>
                  <a:pt x="1608284" y="65741"/>
                  <a:pt x="1659467" y="62855"/>
                  <a:pt x="1710267" y="57211"/>
                </a:cubicBezTo>
                <a:cubicBezTo>
                  <a:pt x="1794934" y="62855"/>
                  <a:pt x="1879412" y="74144"/>
                  <a:pt x="1964267" y="74144"/>
                </a:cubicBezTo>
                <a:cubicBezTo>
                  <a:pt x="2142194" y="74144"/>
                  <a:pt x="2257296" y="58519"/>
                  <a:pt x="2421467" y="40277"/>
                </a:cubicBezTo>
                <a:cubicBezTo>
                  <a:pt x="2444045" y="34633"/>
                  <a:pt x="2466303" y="27507"/>
                  <a:pt x="2489200" y="23344"/>
                </a:cubicBezTo>
                <a:cubicBezTo>
                  <a:pt x="2749528" y="-23987"/>
                  <a:pt x="2870579" y="13712"/>
                  <a:pt x="3217334" y="23344"/>
                </a:cubicBezTo>
                <a:cubicBezTo>
                  <a:pt x="3363979" y="60005"/>
                  <a:pt x="3205221" y="15112"/>
                  <a:pt x="3352800" y="74144"/>
                </a:cubicBezTo>
                <a:cubicBezTo>
                  <a:pt x="3385945" y="87402"/>
                  <a:pt x="3424697" y="88209"/>
                  <a:pt x="3454400" y="108011"/>
                </a:cubicBezTo>
                <a:cubicBezTo>
                  <a:pt x="3471333" y="119300"/>
                  <a:pt x="3486145" y="134731"/>
                  <a:pt x="3505200" y="141877"/>
                </a:cubicBezTo>
                <a:cubicBezTo>
                  <a:pt x="3532149" y="151983"/>
                  <a:pt x="3561771" y="152567"/>
                  <a:pt x="3589867" y="158811"/>
                </a:cubicBezTo>
                <a:cubicBezTo>
                  <a:pt x="3653657" y="172987"/>
                  <a:pt x="3651827" y="173820"/>
                  <a:pt x="3708400" y="192677"/>
                </a:cubicBezTo>
                <a:cubicBezTo>
                  <a:pt x="3725333" y="203966"/>
                  <a:pt x="3740494" y="218527"/>
                  <a:pt x="3759200" y="226544"/>
                </a:cubicBezTo>
                <a:cubicBezTo>
                  <a:pt x="3835182" y="259107"/>
                  <a:pt x="3811811" y="227449"/>
                  <a:pt x="3877734" y="260411"/>
                </a:cubicBezTo>
                <a:cubicBezTo>
                  <a:pt x="3895937" y="269512"/>
                  <a:pt x="3911601" y="282988"/>
                  <a:pt x="3928534" y="294277"/>
                </a:cubicBezTo>
                <a:cubicBezTo>
                  <a:pt x="3939823" y="311210"/>
                  <a:pt x="3946508" y="332364"/>
                  <a:pt x="3962400" y="345077"/>
                </a:cubicBezTo>
                <a:cubicBezTo>
                  <a:pt x="4044502" y="410760"/>
                  <a:pt x="3993187" y="301974"/>
                  <a:pt x="4030134" y="412811"/>
                </a:cubicBezTo>
                <a:cubicBezTo>
                  <a:pt x="4016362" y="454126"/>
                  <a:pt x="4012158" y="481587"/>
                  <a:pt x="3979334" y="514411"/>
                </a:cubicBezTo>
                <a:cubicBezTo>
                  <a:pt x="3964944" y="528801"/>
                  <a:pt x="3947660" y="541322"/>
                  <a:pt x="3928534" y="548277"/>
                </a:cubicBezTo>
                <a:cubicBezTo>
                  <a:pt x="3884791" y="564183"/>
                  <a:pt x="3837224" y="567425"/>
                  <a:pt x="3793067" y="582144"/>
                </a:cubicBezTo>
                <a:cubicBezTo>
                  <a:pt x="3776134" y="587788"/>
                  <a:pt x="3760055" y="597595"/>
                  <a:pt x="3742267" y="599077"/>
                </a:cubicBezTo>
                <a:cubicBezTo>
                  <a:pt x="3624009" y="608932"/>
                  <a:pt x="3505200" y="610366"/>
                  <a:pt x="3386667" y="616011"/>
                </a:cubicBezTo>
                <a:cubicBezTo>
                  <a:pt x="3341511" y="627300"/>
                  <a:pt x="3277018" y="611149"/>
                  <a:pt x="3251200" y="649877"/>
                </a:cubicBezTo>
                <a:cubicBezTo>
                  <a:pt x="3218930" y="698283"/>
                  <a:pt x="3165446" y="785706"/>
                  <a:pt x="3115734" y="802277"/>
                </a:cubicBezTo>
                <a:lnTo>
                  <a:pt x="3064934" y="819211"/>
                </a:lnTo>
                <a:lnTo>
                  <a:pt x="2997200" y="717611"/>
                </a:lnTo>
                <a:cubicBezTo>
                  <a:pt x="2985911" y="700678"/>
                  <a:pt x="2982641" y="673247"/>
                  <a:pt x="2963334" y="666811"/>
                </a:cubicBezTo>
                <a:lnTo>
                  <a:pt x="2861734" y="632944"/>
                </a:lnTo>
                <a:cubicBezTo>
                  <a:pt x="2856089" y="616011"/>
                  <a:pt x="2857422" y="594765"/>
                  <a:pt x="2844800" y="582144"/>
                </a:cubicBezTo>
                <a:cubicBezTo>
                  <a:pt x="2832179" y="569523"/>
                  <a:pt x="2809965" y="573193"/>
                  <a:pt x="2794000" y="565211"/>
                </a:cubicBezTo>
                <a:cubicBezTo>
                  <a:pt x="2662697" y="499560"/>
                  <a:pt x="2820087" y="556972"/>
                  <a:pt x="2692400" y="514411"/>
                </a:cubicBezTo>
                <a:cubicBezTo>
                  <a:pt x="2675467" y="503122"/>
                  <a:pt x="2659803" y="489645"/>
                  <a:pt x="2641600" y="480544"/>
                </a:cubicBezTo>
                <a:cubicBezTo>
                  <a:pt x="2600672" y="460080"/>
                  <a:pt x="2566458" y="462949"/>
                  <a:pt x="2523067" y="446677"/>
                </a:cubicBezTo>
                <a:cubicBezTo>
                  <a:pt x="2499432" y="437814"/>
                  <a:pt x="2477912" y="424100"/>
                  <a:pt x="2455334" y="412811"/>
                </a:cubicBezTo>
                <a:lnTo>
                  <a:pt x="2523067" y="463611"/>
                </a:lnTo>
                <a:cubicBezTo>
                  <a:pt x="2528711" y="480544"/>
                  <a:pt x="2528850" y="500473"/>
                  <a:pt x="2540000" y="514411"/>
                </a:cubicBezTo>
                <a:cubicBezTo>
                  <a:pt x="2552713" y="530303"/>
                  <a:pt x="2576409" y="533887"/>
                  <a:pt x="2590800" y="548277"/>
                </a:cubicBezTo>
                <a:cubicBezTo>
                  <a:pt x="2605191" y="562668"/>
                  <a:pt x="2613378" y="582144"/>
                  <a:pt x="2624667" y="599077"/>
                </a:cubicBezTo>
                <a:cubicBezTo>
                  <a:pt x="2607734" y="610366"/>
                  <a:pt x="2594173" y="631590"/>
                  <a:pt x="2573867" y="632944"/>
                </a:cubicBezTo>
                <a:cubicBezTo>
                  <a:pt x="2483401" y="638975"/>
                  <a:pt x="2390064" y="623972"/>
                  <a:pt x="2302934" y="599077"/>
                </a:cubicBezTo>
                <a:cubicBezTo>
                  <a:pt x="2285772" y="594173"/>
                  <a:pt x="2269067" y="587788"/>
                  <a:pt x="2252134" y="582144"/>
                </a:cubicBezTo>
                <a:cubicBezTo>
                  <a:pt x="2201837" y="598910"/>
                  <a:pt x="2139984" y="609627"/>
                  <a:pt x="2099734" y="649877"/>
                </a:cubicBezTo>
                <a:cubicBezTo>
                  <a:pt x="2079778" y="669833"/>
                  <a:pt x="2065119" y="694490"/>
                  <a:pt x="2048934" y="717611"/>
                </a:cubicBezTo>
                <a:cubicBezTo>
                  <a:pt x="2025592" y="750956"/>
                  <a:pt x="2003778" y="785344"/>
                  <a:pt x="1981200" y="819211"/>
                </a:cubicBezTo>
                <a:cubicBezTo>
                  <a:pt x="1964268" y="844609"/>
                  <a:pt x="1926167" y="908958"/>
                  <a:pt x="1896534" y="920811"/>
                </a:cubicBezTo>
                <a:cubicBezTo>
                  <a:pt x="1859476" y="935634"/>
                  <a:pt x="1817369" y="931183"/>
                  <a:pt x="1778000" y="937744"/>
                </a:cubicBezTo>
                <a:cubicBezTo>
                  <a:pt x="1562329" y="973688"/>
                  <a:pt x="1865584" y="935537"/>
                  <a:pt x="1540934" y="971611"/>
                </a:cubicBezTo>
                <a:cubicBezTo>
                  <a:pt x="1529645" y="1005478"/>
                  <a:pt x="1536770" y="1053409"/>
                  <a:pt x="1507067" y="1073211"/>
                </a:cubicBezTo>
                <a:cubicBezTo>
                  <a:pt x="1473200" y="1095789"/>
                  <a:pt x="1434248" y="1112163"/>
                  <a:pt x="1405467" y="1140944"/>
                </a:cubicBezTo>
                <a:cubicBezTo>
                  <a:pt x="1257054" y="1289357"/>
                  <a:pt x="1438676" y="1101093"/>
                  <a:pt x="1320800" y="1242544"/>
                </a:cubicBezTo>
                <a:cubicBezTo>
                  <a:pt x="1305469" y="1260941"/>
                  <a:pt x="1286933" y="1276411"/>
                  <a:pt x="1270000" y="1293344"/>
                </a:cubicBezTo>
                <a:cubicBezTo>
                  <a:pt x="1258711" y="1315922"/>
                  <a:pt x="1253983" y="1343228"/>
                  <a:pt x="1236134" y="1361077"/>
                </a:cubicBezTo>
                <a:cubicBezTo>
                  <a:pt x="1223513" y="1373698"/>
                  <a:pt x="1200937" y="1369343"/>
                  <a:pt x="1185334" y="1378011"/>
                </a:cubicBezTo>
                <a:cubicBezTo>
                  <a:pt x="1149754" y="1397778"/>
                  <a:pt x="1117601" y="1423166"/>
                  <a:pt x="1083734" y="1445744"/>
                </a:cubicBezTo>
                <a:cubicBezTo>
                  <a:pt x="1066801" y="1457033"/>
                  <a:pt x="1052241" y="1473175"/>
                  <a:pt x="1032934" y="1479611"/>
                </a:cubicBezTo>
                <a:lnTo>
                  <a:pt x="931334" y="1513477"/>
                </a:lnTo>
                <a:cubicBezTo>
                  <a:pt x="914401" y="1524766"/>
                  <a:pt x="899240" y="1539327"/>
                  <a:pt x="880534" y="1547344"/>
                </a:cubicBezTo>
                <a:cubicBezTo>
                  <a:pt x="859143" y="1556512"/>
                  <a:pt x="833007" y="1552731"/>
                  <a:pt x="812800" y="1564277"/>
                </a:cubicBezTo>
                <a:cubicBezTo>
                  <a:pt x="760494" y="1594166"/>
                  <a:pt x="764334" y="1625152"/>
                  <a:pt x="728134" y="1665877"/>
                </a:cubicBezTo>
                <a:cubicBezTo>
                  <a:pt x="696315" y="1701674"/>
                  <a:pt x="660401" y="1733610"/>
                  <a:pt x="626534" y="1767477"/>
                </a:cubicBezTo>
                <a:cubicBezTo>
                  <a:pt x="609601" y="1784410"/>
                  <a:pt x="589018" y="1798352"/>
                  <a:pt x="575734" y="1818277"/>
                </a:cubicBezTo>
                <a:lnTo>
                  <a:pt x="508000" y="1919877"/>
                </a:lnTo>
                <a:cubicBezTo>
                  <a:pt x="496711" y="1936810"/>
                  <a:pt x="491067" y="1959388"/>
                  <a:pt x="474134" y="1970677"/>
                </a:cubicBezTo>
                <a:lnTo>
                  <a:pt x="372534" y="2038411"/>
                </a:lnTo>
                <a:cubicBezTo>
                  <a:pt x="355601" y="2049700"/>
                  <a:pt x="338015" y="2060066"/>
                  <a:pt x="321734" y="2072277"/>
                </a:cubicBezTo>
                <a:cubicBezTo>
                  <a:pt x="239720" y="2133787"/>
                  <a:pt x="280774" y="2114152"/>
                  <a:pt x="203200" y="2140011"/>
                </a:cubicBezTo>
                <a:cubicBezTo>
                  <a:pt x="180622" y="2173878"/>
                  <a:pt x="148338" y="2202997"/>
                  <a:pt x="135467" y="2241611"/>
                </a:cubicBezTo>
                <a:lnTo>
                  <a:pt x="101600" y="2343211"/>
                </a:lnTo>
                <a:cubicBezTo>
                  <a:pt x="107245" y="2371433"/>
                  <a:pt x="93855" y="2413069"/>
                  <a:pt x="118534" y="2427877"/>
                </a:cubicBezTo>
                <a:cubicBezTo>
                  <a:pt x="140179" y="2440864"/>
                  <a:pt x="164350" y="2406535"/>
                  <a:pt x="186267" y="2394011"/>
                </a:cubicBezTo>
                <a:cubicBezTo>
                  <a:pt x="203937" y="2383914"/>
                  <a:pt x="237067" y="2360144"/>
                  <a:pt x="237067" y="236014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 rot="19994405">
            <a:off x="3805264" y="508056"/>
            <a:ext cx="2233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AR BLANCA" panose="02000000000000000000" pitchFamily="2" charset="0"/>
              </a:rPr>
              <a:t>Attacke!!!</a:t>
            </a:r>
            <a:endParaRPr lang="de-DE" sz="4000" dirty="0">
              <a:latin typeface="AR BLANCA" panose="02000000000000000000" pitchFamily="2" charset="0"/>
            </a:endParaRPr>
          </a:p>
        </p:txBody>
      </p:sp>
      <p:sp>
        <p:nvSpPr>
          <p:cNvPr id="9" name="Freihandform 8"/>
          <p:cNvSpPr/>
          <p:nvPr/>
        </p:nvSpPr>
        <p:spPr>
          <a:xfrm>
            <a:off x="6349981" y="3403600"/>
            <a:ext cx="1117619" cy="6620933"/>
          </a:xfrm>
          <a:custGeom>
            <a:avLst/>
            <a:gdLst>
              <a:gd name="connsiteX0" fmla="*/ 508019 w 1117619"/>
              <a:gd name="connsiteY0" fmla="*/ 67733 h 6620933"/>
              <a:gd name="connsiteX1" fmla="*/ 389486 w 1117619"/>
              <a:gd name="connsiteY1" fmla="*/ 254000 h 6620933"/>
              <a:gd name="connsiteX2" fmla="*/ 355619 w 1117619"/>
              <a:gd name="connsiteY2" fmla="*/ 304800 h 6620933"/>
              <a:gd name="connsiteX3" fmla="*/ 304819 w 1117619"/>
              <a:gd name="connsiteY3" fmla="*/ 372533 h 6620933"/>
              <a:gd name="connsiteX4" fmla="*/ 270952 w 1117619"/>
              <a:gd name="connsiteY4" fmla="*/ 423333 h 6620933"/>
              <a:gd name="connsiteX5" fmla="*/ 220152 w 1117619"/>
              <a:gd name="connsiteY5" fmla="*/ 457200 h 6620933"/>
              <a:gd name="connsiteX6" fmla="*/ 203219 w 1117619"/>
              <a:gd name="connsiteY6" fmla="*/ 508000 h 6620933"/>
              <a:gd name="connsiteX7" fmla="*/ 169352 w 1117619"/>
              <a:gd name="connsiteY7" fmla="*/ 575733 h 6620933"/>
              <a:gd name="connsiteX8" fmla="*/ 152419 w 1117619"/>
              <a:gd name="connsiteY8" fmla="*/ 643467 h 6620933"/>
              <a:gd name="connsiteX9" fmla="*/ 135486 w 1117619"/>
              <a:gd name="connsiteY9" fmla="*/ 694267 h 6620933"/>
              <a:gd name="connsiteX10" fmla="*/ 118552 w 1117619"/>
              <a:gd name="connsiteY10" fmla="*/ 965200 h 6620933"/>
              <a:gd name="connsiteX11" fmla="*/ 135486 w 1117619"/>
              <a:gd name="connsiteY11" fmla="*/ 1066800 h 6620933"/>
              <a:gd name="connsiteX12" fmla="*/ 169352 w 1117619"/>
              <a:gd name="connsiteY12" fmla="*/ 1202267 h 6620933"/>
              <a:gd name="connsiteX13" fmla="*/ 186286 w 1117619"/>
              <a:gd name="connsiteY13" fmla="*/ 1337733 h 6620933"/>
              <a:gd name="connsiteX14" fmla="*/ 152419 w 1117619"/>
              <a:gd name="connsiteY14" fmla="*/ 2269067 h 6620933"/>
              <a:gd name="connsiteX15" fmla="*/ 220152 w 1117619"/>
              <a:gd name="connsiteY15" fmla="*/ 2489200 h 6620933"/>
              <a:gd name="connsiteX16" fmla="*/ 254019 w 1117619"/>
              <a:gd name="connsiteY16" fmla="*/ 2540000 h 6620933"/>
              <a:gd name="connsiteX17" fmla="*/ 287886 w 1117619"/>
              <a:gd name="connsiteY17" fmla="*/ 2658533 h 6620933"/>
              <a:gd name="connsiteX18" fmla="*/ 304819 w 1117619"/>
              <a:gd name="connsiteY18" fmla="*/ 2726267 h 6620933"/>
              <a:gd name="connsiteX19" fmla="*/ 287886 w 1117619"/>
              <a:gd name="connsiteY19" fmla="*/ 2980267 h 6620933"/>
              <a:gd name="connsiteX20" fmla="*/ 220152 w 1117619"/>
              <a:gd name="connsiteY20" fmla="*/ 3183467 h 6620933"/>
              <a:gd name="connsiteX21" fmla="*/ 237086 w 1117619"/>
              <a:gd name="connsiteY21" fmla="*/ 3234267 h 6620933"/>
              <a:gd name="connsiteX22" fmla="*/ 203219 w 1117619"/>
              <a:gd name="connsiteY22" fmla="*/ 3589867 h 6620933"/>
              <a:gd name="connsiteX23" fmla="*/ 186286 w 1117619"/>
              <a:gd name="connsiteY23" fmla="*/ 3708400 h 6620933"/>
              <a:gd name="connsiteX24" fmla="*/ 135486 w 1117619"/>
              <a:gd name="connsiteY24" fmla="*/ 3826933 h 6620933"/>
              <a:gd name="connsiteX25" fmla="*/ 84686 w 1117619"/>
              <a:gd name="connsiteY25" fmla="*/ 3928533 h 6620933"/>
              <a:gd name="connsiteX26" fmla="*/ 67752 w 1117619"/>
              <a:gd name="connsiteY26" fmla="*/ 4284133 h 6620933"/>
              <a:gd name="connsiteX27" fmla="*/ 50819 w 1117619"/>
              <a:gd name="connsiteY27" fmla="*/ 4368800 h 6620933"/>
              <a:gd name="connsiteX28" fmla="*/ 84686 w 1117619"/>
              <a:gd name="connsiteY28" fmla="*/ 4555067 h 6620933"/>
              <a:gd name="connsiteX29" fmla="*/ 118552 w 1117619"/>
              <a:gd name="connsiteY29" fmla="*/ 4622800 h 6620933"/>
              <a:gd name="connsiteX30" fmla="*/ 152419 w 1117619"/>
              <a:gd name="connsiteY30" fmla="*/ 4859867 h 6620933"/>
              <a:gd name="connsiteX31" fmla="*/ 186286 w 1117619"/>
              <a:gd name="connsiteY31" fmla="*/ 4978400 h 6620933"/>
              <a:gd name="connsiteX32" fmla="*/ 203219 w 1117619"/>
              <a:gd name="connsiteY32" fmla="*/ 5147733 h 6620933"/>
              <a:gd name="connsiteX33" fmla="*/ 237086 w 1117619"/>
              <a:gd name="connsiteY33" fmla="*/ 5317067 h 6620933"/>
              <a:gd name="connsiteX34" fmla="*/ 220152 w 1117619"/>
              <a:gd name="connsiteY34" fmla="*/ 5554133 h 6620933"/>
              <a:gd name="connsiteX35" fmla="*/ 152419 w 1117619"/>
              <a:gd name="connsiteY35" fmla="*/ 5706533 h 6620933"/>
              <a:gd name="connsiteX36" fmla="*/ 101619 w 1117619"/>
              <a:gd name="connsiteY36" fmla="*/ 5808133 h 6620933"/>
              <a:gd name="connsiteX37" fmla="*/ 67752 w 1117619"/>
              <a:gd name="connsiteY37" fmla="*/ 6011333 h 6620933"/>
              <a:gd name="connsiteX38" fmla="*/ 33886 w 1117619"/>
              <a:gd name="connsiteY38" fmla="*/ 6129867 h 6620933"/>
              <a:gd name="connsiteX39" fmla="*/ 16952 w 1117619"/>
              <a:gd name="connsiteY39" fmla="*/ 6265333 h 6620933"/>
              <a:gd name="connsiteX40" fmla="*/ 33886 w 1117619"/>
              <a:gd name="connsiteY40" fmla="*/ 6383867 h 6620933"/>
              <a:gd name="connsiteX41" fmla="*/ 84686 w 1117619"/>
              <a:gd name="connsiteY41" fmla="*/ 6400800 h 6620933"/>
              <a:gd name="connsiteX42" fmla="*/ 186286 w 1117619"/>
              <a:gd name="connsiteY42" fmla="*/ 6468533 h 6620933"/>
              <a:gd name="connsiteX43" fmla="*/ 237086 w 1117619"/>
              <a:gd name="connsiteY43" fmla="*/ 6519333 h 6620933"/>
              <a:gd name="connsiteX44" fmla="*/ 287886 w 1117619"/>
              <a:gd name="connsiteY44" fmla="*/ 6536267 h 6620933"/>
              <a:gd name="connsiteX45" fmla="*/ 474152 w 1117619"/>
              <a:gd name="connsiteY45" fmla="*/ 6620933 h 6620933"/>
              <a:gd name="connsiteX46" fmla="*/ 541886 w 1117619"/>
              <a:gd name="connsiteY46" fmla="*/ 6604000 h 6620933"/>
              <a:gd name="connsiteX47" fmla="*/ 694286 w 1117619"/>
              <a:gd name="connsiteY47" fmla="*/ 6519333 h 6620933"/>
              <a:gd name="connsiteX48" fmla="*/ 762019 w 1117619"/>
              <a:gd name="connsiteY48" fmla="*/ 6502400 h 6620933"/>
              <a:gd name="connsiteX49" fmla="*/ 812819 w 1117619"/>
              <a:gd name="connsiteY49" fmla="*/ 6400800 h 6620933"/>
              <a:gd name="connsiteX50" fmla="*/ 897486 w 1117619"/>
              <a:gd name="connsiteY50" fmla="*/ 6282267 h 6620933"/>
              <a:gd name="connsiteX51" fmla="*/ 948286 w 1117619"/>
              <a:gd name="connsiteY51" fmla="*/ 6079067 h 6620933"/>
              <a:gd name="connsiteX52" fmla="*/ 982152 w 1117619"/>
              <a:gd name="connsiteY52" fmla="*/ 5943600 h 6620933"/>
              <a:gd name="connsiteX53" fmla="*/ 999086 w 1117619"/>
              <a:gd name="connsiteY53" fmla="*/ 5858933 h 6620933"/>
              <a:gd name="connsiteX54" fmla="*/ 1016019 w 1117619"/>
              <a:gd name="connsiteY54" fmla="*/ 5757333 h 6620933"/>
              <a:gd name="connsiteX55" fmla="*/ 1032952 w 1117619"/>
              <a:gd name="connsiteY55" fmla="*/ 5689600 h 6620933"/>
              <a:gd name="connsiteX56" fmla="*/ 1049886 w 1117619"/>
              <a:gd name="connsiteY56" fmla="*/ 5486400 h 6620933"/>
              <a:gd name="connsiteX57" fmla="*/ 1083752 w 1117619"/>
              <a:gd name="connsiteY57" fmla="*/ 5350933 h 6620933"/>
              <a:gd name="connsiteX58" fmla="*/ 1117619 w 1117619"/>
              <a:gd name="connsiteY58" fmla="*/ 5113867 h 6620933"/>
              <a:gd name="connsiteX59" fmla="*/ 1100686 w 1117619"/>
              <a:gd name="connsiteY59" fmla="*/ 2675467 h 6620933"/>
              <a:gd name="connsiteX60" fmla="*/ 1066819 w 1117619"/>
              <a:gd name="connsiteY60" fmla="*/ 2489200 h 6620933"/>
              <a:gd name="connsiteX61" fmla="*/ 1016019 w 1117619"/>
              <a:gd name="connsiteY61" fmla="*/ 2150533 h 6620933"/>
              <a:gd name="connsiteX62" fmla="*/ 982152 w 1117619"/>
              <a:gd name="connsiteY62" fmla="*/ 1981200 h 6620933"/>
              <a:gd name="connsiteX63" fmla="*/ 965219 w 1117619"/>
              <a:gd name="connsiteY63" fmla="*/ 1913467 h 6620933"/>
              <a:gd name="connsiteX64" fmla="*/ 931352 w 1117619"/>
              <a:gd name="connsiteY64" fmla="*/ 1693333 h 6620933"/>
              <a:gd name="connsiteX65" fmla="*/ 914419 w 1117619"/>
              <a:gd name="connsiteY65" fmla="*/ 1625600 h 6620933"/>
              <a:gd name="connsiteX66" fmla="*/ 897486 w 1117619"/>
              <a:gd name="connsiteY66" fmla="*/ 863600 h 6620933"/>
              <a:gd name="connsiteX67" fmla="*/ 863619 w 1117619"/>
              <a:gd name="connsiteY67" fmla="*/ 626533 h 6620933"/>
              <a:gd name="connsiteX68" fmla="*/ 846686 w 1117619"/>
              <a:gd name="connsiteY68" fmla="*/ 338667 h 6620933"/>
              <a:gd name="connsiteX69" fmla="*/ 829752 w 1117619"/>
              <a:gd name="connsiteY69" fmla="*/ 220133 h 6620933"/>
              <a:gd name="connsiteX70" fmla="*/ 778952 w 1117619"/>
              <a:gd name="connsiteY70" fmla="*/ 186267 h 6620933"/>
              <a:gd name="connsiteX71" fmla="*/ 660419 w 1117619"/>
              <a:gd name="connsiteY71" fmla="*/ 152400 h 6620933"/>
              <a:gd name="connsiteX72" fmla="*/ 626552 w 1117619"/>
              <a:gd name="connsiteY72" fmla="*/ 101600 h 6620933"/>
              <a:gd name="connsiteX73" fmla="*/ 524952 w 1117619"/>
              <a:gd name="connsiteY73" fmla="*/ 67733 h 6620933"/>
              <a:gd name="connsiteX74" fmla="*/ 355619 w 1117619"/>
              <a:gd name="connsiteY74" fmla="*/ 169333 h 6620933"/>
              <a:gd name="connsiteX75" fmla="*/ 321752 w 1117619"/>
              <a:gd name="connsiteY75" fmla="*/ 220133 h 6620933"/>
              <a:gd name="connsiteX76" fmla="*/ 491086 w 1117619"/>
              <a:gd name="connsiteY76" fmla="*/ 203200 h 6620933"/>
              <a:gd name="connsiteX77" fmla="*/ 558819 w 1117619"/>
              <a:gd name="connsiteY77" fmla="*/ 186267 h 6620933"/>
              <a:gd name="connsiteX78" fmla="*/ 575752 w 1117619"/>
              <a:gd name="connsiteY78" fmla="*/ 67733 h 6620933"/>
              <a:gd name="connsiteX79" fmla="*/ 541886 w 1117619"/>
              <a:gd name="connsiteY79" fmla="*/ 0 h 6620933"/>
              <a:gd name="connsiteX80" fmla="*/ 508019 w 1117619"/>
              <a:gd name="connsiteY80" fmla="*/ 67733 h 662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117619" h="6620933">
                <a:moveTo>
                  <a:pt x="508019" y="67733"/>
                </a:moveTo>
                <a:cubicBezTo>
                  <a:pt x="436281" y="187297"/>
                  <a:pt x="475472" y="125021"/>
                  <a:pt x="389486" y="254000"/>
                </a:cubicBezTo>
                <a:cubicBezTo>
                  <a:pt x="378197" y="270933"/>
                  <a:pt x="367830" y="288519"/>
                  <a:pt x="355619" y="304800"/>
                </a:cubicBezTo>
                <a:cubicBezTo>
                  <a:pt x="338686" y="327378"/>
                  <a:pt x="321223" y="349568"/>
                  <a:pt x="304819" y="372533"/>
                </a:cubicBezTo>
                <a:cubicBezTo>
                  <a:pt x="292990" y="389094"/>
                  <a:pt x="285343" y="408942"/>
                  <a:pt x="270952" y="423333"/>
                </a:cubicBezTo>
                <a:cubicBezTo>
                  <a:pt x="256561" y="437724"/>
                  <a:pt x="237085" y="445911"/>
                  <a:pt x="220152" y="457200"/>
                </a:cubicBezTo>
                <a:cubicBezTo>
                  <a:pt x="214508" y="474133"/>
                  <a:pt x="210250" y="491594"/>
                  <a:pt x="203219" y="508000"/>
                </a:cubicBezTo>
                <a:cubicBezTo>
                  <a:pt x="193275" y="531202"/>
                  <a:pt x="178215" y="552098"/>
                  <a:pt x="169352" y="575733"/>
                </a:cubicBezTo>
                <a:cubicBezTo>
                  <a:pt x="161180" y="597524"/>
                  <a:pt x="158812" y="621090"/>
                  <a:pt x="152419" y="643467"/>
                </a:cubicBezTo>
                <a:cubicBezTo>
                  <a:pt x="147516" y="660630"/>
                  <a:pt x="141130" y="677334"/>
                  <a:pt x="135486" y="694267"/>
                </a:cubicBezTo>
                <a:cubicBezTo>
                  <a:pt x="129841" y="784578"/>
                  <a:pt x="118552" y="874713"/>
                  <a:pt x="118552" y="965200"/>
                </a:cubicBezTo>
                <a:cubicBezTo>
                  <a:pt x="118552" y="999534"/>
                  <a:pt x="129344" y="1033020"/>
                  <a:pt x="135486" y="1066800"/>
                </a:cubicBezTo>
                <a:cubicBezTo>
                  <a:pt x="151834" y="1156713"/>
                  <a:pt x="145851" y="1131764"/>
                  <a:pt x="169352" y="1202267"/>
                </a:cubicBezTo>
                <a:cubicBezTo>
                  <a:pt x="174997" y="1247422"/>
                  <a:pt x="186286" y="1292226"/>
                  <a:pt x="186286" y="1337733"/>
                </a:cubicBezTo>
                <a:cubicBezTo>
                  <a:pt x="186286" y="2095984"/>
                  <a:pt x="212641" y="1907727"/>
                  <a:pt x="152419" y="2269067"/>
                </a:cubicBezTo>
                <a:cubicBezTo>
                  <a:pt x="155636" y="2280325"/>
                  <a:pt x="208439" y="2471631"/>
                  <a:pt x="220152" y="2489200"/>
                </a:cubicBezTo>
                <a:lnTo>
                  <a:pt x="254019" y="2540000"/>
                </a:lnTo>
                <a:cubicBezTo>
                  <a:pt x="306958" y="2751758"/>
                  <a:pt x="239297" y="2488473"/>
                  <a:pt x="287886" y="2658533"/>
                </a:cubicBezTo>
                <a:cubicBezTo>
                  <a:pt x="294280" y="2680910"/>
                  <a:pt x="299175" y="2703689"/>
                  <a:pt x="304819" y="2726267"/>
                </a:cubicBezTo>
                <a:cubicBezTo>
                  <a:pt x="299175" y="2810934"/>
                  <a:pt x="296769" y="2895879"/>
                  <a:pt x="287886" y="2980267"/>
                </a:cubicBezTo>
                <a:cubicBezTo>
                  <a:pt x="282300" y="3033332"/>
                  <a:pt x="231368" y="3153556"/>
                  <a:pt x="220152" y="3183467"/>
                </a:cubicBezTo>
                <a:cubicBezTo>
                  <a:pt x="225797" y="3200400"/>
                  <a:pt x="237086" y="3216418"/>
                  <a:pt x="237086" y="3234267"/>
                </a:cubicBezTo>
                <a:cubicBezTo>
                  <a:pt x="237086" y="3503115"/>
                  <a:pt x="249186" y="3451964"/>
                  <a:pt x="203219" y="3589867"/>
                </a:cubicBezTo>
                <a:cubicBezTo>
                  <a:pt x="197575" y="3629378"/>
                  <a:pt x="194114" y="3669263"/>
                  <a:pt x="186286" y="3708400"/>
                </a:cubicBezTo>
                <a:cubicBezTo>
                  <a:pt x="176359" y="3758034"/>
                  <a:pt x="156136" y="3778750"/>
                  <a:pt x="135486" y="3826933"/>
                </a:cubicBezTo>
                <a:cubicBezTo>
                  <a:pt x="93423" y="3925081"/>
                  <a:pt x="149767" y="3830910"/>
                  <a:pt x="84686" y="3928533"/>
                </a:cubicBezTo>
                <a:cubicBezTo>
                  <a:pt x="79041" y="4047066"/>
                  <a:pt x="76853" y="4165815"/>
                  <a:pt x="67752" y="4284133"/>
                </a:cubicBezTo>
                <a:cubicBezTo>
                  <a:pt x="65545" y="4312829"/>
                  <a:pt x="50819" y="4340019"/>
                  <a:pt x="50819" y="4368800"/>
                </a:cubicBezTo>
                <a:cubicBezTo>
                  <a:pt x="50819" y="4424069"/>
                  <a:pt x="60871" y="4499499"/>
                  <a:pt x="84686" y="4555067"/>
                </a:cubicBezTo>
                <a:cubicBezTo>
                  <a:pt x="94630" y="4578269"/>
                  <a:pt x="107263" y="4600222"/>
                  <a:pt x="118552" y="4622800"/>
                </a:cubicBezTo>
                <a:cubicBezTo>
                  <a:pt x="129841" y="4701822"/>
                  <a:pt x="127177" y="4784139"/>
                  <a:pt x="152419" y="4859867"/>
                </a:cubicBezTo>
                <a:cubicBezTo>
                  <a:pt x="176711" y="4932745"/>
                  <a:pt x="165023" y="4893351"/>
                  <a:pt x="186286" y="4978400"/>
                </a:cubicBezTo>
                <a:cubicBezTo>
                  <a:pt x="191930" y="5034844"/>
                  <a:pt x="194804" y="5091635"/>
                  <a:pt x="203219" y="5147733"/>
                </a:cubicBezTo>
                <a:cubicBezTo>
                  <a:pt x="211758" y="5204659"/>
                  <a:pt x="237086" y="5317067"/>
                  <a:pt x="237086" y="5317067"/>
                </a:cubicBezTo>
                <a:cubicBezTo>
                  <a:pt x="231441" y="5396089"/>
                  <a:pt x="229409" y="5475452"/>
                  <a:pt x="220152" y="5554133"/>
                </a:cubicBezTo>
                <a:cubicBezTo>
                  <a:pt x="215574" y="5593042"/>
                  <a:pt x="159592" y="5690394"/>
                  <a:pt x="152419" y="5706533"/>
                </a:cubicBezTo>
                <a:cubicBezTo>
                  <a:pt x="105681" y="5811694"/>
                  <a:pt x="172032" y="5702514"/>
                  <a:pt x="101619" y="5808133"/>
                </a:cubicBezTo>
                <a:cubicBezTo>
                  <a:pt x="63513" y="5960560"/>
                  <a:pt x="107392" y="5773493"/>
                  <a:pt x="67752" y="6011333"/>
                </a:cubicBezTo>
                <a:cubicBezTo>
                  <a:pt x="60664" y="6053861"/>
                  <a:pt x="47308" y="6089601"/>
                  <a:pt x="33886" y="6129867"/>
                </a:cubicBezTo>
                <a:cubicBezTo>
                  <a:pt x="28241" y="6175022"/>
                  <a:pt x="24433" y="6220445"/>
                  <a:pt x="16952" y="6265333"/>
                </a:cubicBezTo>
                <a:cubicBezTo>
                  <a:pt x="7021" y="6324918"/>
                  <a:pt x="-23330" y="6338095"/>
                  <a:pt x="33886" y="6383867"/>
                </a:cubicBezTo>
                <a:cubicBezTo>
                  <a:pt x="47824" y="6395017"/>
                  <a:pt x="67753" y="6395156"/>
                  <a:pt x="84686" y="6400800"/>
                </a:cubicBezTo>
                <a:cubicBezTo>
                  <a:pt x="246743" y="6562857"/>
                  <a:pt x="39249" y="6370509"/>
                  <a:pt x="186286" y="6468533"/>
                </a:cubicBezTo>
                <a:cubicBezTo>
                  <a:pt x="206211" y="6481817"/>
                  <a:pt x="217161" y="6506049"/>
                  <a:pt x="237086" y="6519333"/>
                </a:cubicBezTo>
                <a:cubicBezTo>
                  <a:pt x="251938" y="6529234"/>
                  <a:pt x="271637" y="6528881"/>
                  <a:pt x="287886" y="6536267"/>
                </a:cubicBezTo>
                <a:cubicBezTo>
                  <a:pt x="496095" y="6630908"/>
                  <a:pt x="355383" y="6581344"/>
                  <a:pt x="474152" y="6620933"/>
                </a:cubicBezTo>
                <a:cubicBezTo>
                  <a:pt x="496730" y="6615289"/>
                  <a:pt x="520619" y="6613452"/>
                  <a:pt x="541886" y="6604000"/>
                </a:cubicBezTo>
                <a:cubicBezTo>
                  <a:pt x="658295" y="6552263"/>
                  <a:pt x="589370" y="6558676"/>
                  <a:pt x="694286" y="6519333"/>
                </a:cubicBezTo>
                <a:cubicBezTo>
                  <a:pt x="716077" y="6511161"/>
                  <a:pt x="739441" y="6508044"/>
                  <a:pt x="762019" y="6502400"/>
                </a:cubicBezTo>
                <a:cubicBezTo>
                  <a:pt x="778990" y="6451485"/>
                  <a:pt x="776345" y="6444568"/>
                  <a:pt x="812819" y="6400800"/>
                </a:cubicBezTo>
                <a:cubicBezTo>
                  <a:pt x="875763" y="6325267"/>
                  <a:pt x="858923" y="6378675"/>
                  <a:pt x="897486" y="6282267"/>
                </a:cubicBezTo>
                <a:cubicBezTo>
                  <a:pt x="946475" y="6159794"/>
                  <a:pt x="921380" y="6204628"/>
                  <a:pt x="948286" y="6079067"/>
                </a:cubicBezTo>
                <a:cubicBezTo>
                  <a:pt x="958039" y="6033555"/>
                  <a:pt x="973023" y="5989241"/>
                  <a:pt x="982152" y="5943600"/>
                </a:cubicBezTo>
                <a:cubicBezTo>
                  <a:pt x="987797" y="5915378"/>
                  <a:pt x="993937" y="5887250"/>
                  <a:pt x="999086" y="5858933"/>
                </a:cubicBezTo>
                <a:cubicBezTo>
                  <a:pt x="1005228" y="5825153"/>
                  <a:pt x="1009286" y="5791000"/>
                  <a:pt x="1016019" y="5757333"/>
                </a:cubicBezTo>
                <a:cubicBezTo>
                  <a:pt x="1020583" y="5734512"/>
                  <a:pt x="1027308" y="5712178"/>
                  <a:pt x="1032952" y="5689600"/>
                </a:cubicBezTo>
                <a:cubicBezTo>
                  <a:pt x="1038597" y="5621867"/>
                  <a:pt x="1039804" y="5553616"/>
                  <a:pt x="1049886" y="5486400"/>
                </a:cubicBezTo>
                <a:cubicBezTo>
                  <a:pt x="1056791" y="5440370"/>
                  <a:pt x="1074623" y="5396574"/>
                  <a:pt x="1083752" y="5350933"/>
                </a:cubicBezTo>
                <a:cubicBezTo>
                  <a:pt x="1110710" y="5216147"/>
                  <a:pt x="1097508" y="5294872"/>
                  <a:pt x="1117619" y="5113867"/>
                </a:cubicBezTo>
                <a:cubicBezTo>
                  <a:pt x="1111975" y="4301067"/>
                  <a:pt x="1111523" y="3488214"/>
                  <a:pt x="1100686" y="2675467"/>
                </a:cubicBezTo>
                <a:cubicBezTo>
                  <a:pt x="1100243" y="2642249"/>
                  <a:pt x="1072695" y="2526413"/>
                  <a:pt x="1066819" y="2489200"/>
                </a:cubicBezTo>
                <a:cubicBezTo>
                  <a:pt x="1048878" y="2375575"/>
                  <a:pt x="1037136" y="2263158"/>
                  <a:pt x="1016019" y="2150533"/>
                </a:cubicBezTo>
                <a:cubicBezTo>
                  <a:pt x="1005411" y="2093957"/>
                  <a:pt x="996113" y="2037044"/>
                  <a:pt x="982152" y="1981200"/>
                </a:cubicBezTo>
                <a:cubicBezTo>
                  <a:pt x="976508" y="1958622"/>
                  <a:pt x="969382" y="1936364"/>
                  <a:pt x="965219" y="1913467"/>
                </a:cubicBezTo>
                <a:cubicBezTo>
                  <a:pt x="932684" y="1734519"/>
                  <a:pt x="964093" y="1857034"/>
                  <a:pt x="931352" y="1693333"/>
                </a:cubicBezTo>
                <a:cubicBezTo>
                  <a:pt x="926788" y="1670512"/>
                  <a:pt x="920063" y="1648178"/>
                  <a:pt x="914419" y="1625600"/>
                </a:cubicBezTo>
                <a:cubicBezTo>
                  <a:pt x="908775" y="1371600"/>
                  <a:pt x="906719" y="1117495"/>
                  <a:pt x="897486" y="863600"/>
                </a:cubicBezTo>
                <a:cubicBezTo>
                  <a:pt x="892572" y="728453"/>
                  <a:pt x="888428" y="725773"/>
                  <a:pt x="863619" y="626533"/>
                </a:cubicBezTo>
                <a:cubicBezTo>
                  <a:pt x="857975" y="530578"/>
                  <a:pt x="854669" y="434456"/>
                  <a:pt x="846686" y="338667"/>
                </a:cubicBezTo>
                <a:cubicBezTo>
                  <a:pt x="843371" y="298892"/>
                  <a:pt x="845962" y="256605"/>
                  <a:pt x="829752" y="220133"/>
                </a:cubicBezTo>
                <a:cubicBezTo>
                  <a:pt x="821487" y="201536"/>
                  <a:pt x="797155" y="195368"/>
                  <a:pt x="778952" y="186267"/>
                </a:cubicBezTo>
                <a:cubicBezTo>
                  <a:pt x="754655" y="174118"/>
                  <a:pt x="682127" y="157827"/>
                  <a:pt x="660419" y="152400"/>
                </a:cubicBezTo>
                <a:cubicBezTo>
                  <a:pt x="649130" y="135467"/>
                  <a:pt x="643810" y="112386"/>
                  <a:pt x="626552" y="101600"/>
                </a:cubicBezTo>
                <a:cubicBezTo>
                  <a:pt x="596280" y="82680"/>
                  <a:pt x="524952" y="67733"/>
                  <a:pt x="524952" y="67733"/>
                </a:cubicBezTo>
                <a:cubicBezTo>
                  <a:pt x="385856" y="107475"/>
                  <a:pt x="426560" y="70016"/>
                  <a:pt x="355619" y="169333"/>
                </a:cubicBezTo>
                <a:cubicBezTo>
                  <a:pt x="343790" y="185894"/>
                  <a:pt x="302008" y="215197"/>
                  <a:pt x="321752" y="220133"/>
                </a:cubicBezTo>
                <a:cubicBezTo>
                  <a:pt x="376784" y="233891"/>
                  <a:pt x="434641" y="208844"/>
                  <a:pt x="491086" y="203200"/>
                </a:cubicBezTo>
                <a:cubicBezTo>
                  <a:pt x="513664" y="197556"/>
                  <a:pt x="539455" y="199176"/>
                  <a:pt x="558819" y="186267"/>
                </a:cubicBezTo>
                <a:cubicBezTo>
                  <a:pt x="609640" y="152386"/>
                  <a:pt x="592997" y="113719"/>
                  <a:pt x="575752" y="67733"/>
                </a:cubicBezTo>
                <a:cubicBezTo>
                  <a:pt x="566889" y="44098"/>
                  <a:pt x="553175" y="22578"/>
                  <a:pt x="541886" y="0"/>
                </a:cubicBezTo>
                <a:lnTo>
                  <a:pt x="508019" y="6773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3796614" y="6702492"/>
            <a:ext cx="5798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Stalingrad, Charkow, Kursk … Enkel, Urenkel, warum hinterfragt ihr nicht???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03179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</Words>
  <Application>Microsoft Office PowerPoint</Application>
  <PresentationFormat>A4-Papier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 BLANCA</vt:lpstr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Hupfer</dc:creator>
  <cp:lastModifiedBy>Wolfgang Hupfer</cp:lastModifiedBy>
  <cp:revision>3</cp:revision>
  <cp:lastPrinted>2018-04-05T14:03:08Z</cp:lastPrinted>
  <dcterms:created xsi:type="dcterms:W3CDTF">2018-04-05T13:41:00Z</dcterms:created>
  <dcterms:modified xsi:type="dcterms:W3CDTF">2018-04-05T14:03:33Z</dcterms:modified>
</cp:coreProperties>
</file>