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7" d="100"/>
          <a:sy n="57" d="100"/>
        </p:scale>
        <p:origin x="21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EA1-7C55-41A3-8DB5-F87C09325967}" type="datetimeFigureOut">
              <a:rPr lang="de-DE" smtClean="0"/>
              <a:t>08.04.2018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3C40-870B-47F6-8322-7B387F31A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29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EA1-7C55-41A3-8DB5-F87C09325967}" type="datetimeFigureOut">
              <a:rPr lang="de-DE" smtClean="0"/>
              <a:t>08.04.2018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3C40-870B-47F6-8322-7B387F31A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2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EA1-7C55-41A3-8DB5-F87C09325967}" type="datetimeFigureOut">
              <a:rPr lang="de-DE" smtClean="0"/>
              <a:t>08.04.2018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3C40-870B-47F6-8322-7B387F31A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48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EA1-7C55-41A3-8DB5-F87C09325967}" type="datetimeFigureOut">
              <a:rPr lang="de-DE" smtClean="0"/>
              <a:t>08.04.2018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3C40-870B-47F6-8322-7B387F31A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5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EA1-7C55-41A3-8DB5-F87C09325967}" type="datetimeFigureOut">
              <a:rPr lang="de-DE" smtClean="0"/>
              <a:t>08.04.2018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3C40-870B-47F6-8322-7B387F31A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74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EA1-7C55-41A3-8DB5-F87C09325967}" type="datetimeFigureOut">
              <a:rPr lang="de-DE" smtClean="0"/>
              <a:t>08.04.2018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3C40-870B-47F6-8322-7B387F31A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70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EA1-7C55-41A3-8DB5-F87C09325967}" type="datetimeFigureOut">
              <a:rPr lang="de-DE" smtClean="0"/>
              <a:t>08.04.2018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3C40-870B-47F6-8322-7B387F31A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22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EA1-7C55-41A3-8DB5-F87C09325967}" type="datetimeFigureOut">
              <a:rPr lang="de-DE" smtClean="0"/>
              <a:t>08.04.2018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3C40-870B-47F6-8322-7B387F31A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97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EA1-7C55-41A3-8DB5-F87C09325967}" type="datetimeFigureOut">
              <a:rPr lang="de-DE" smtClean="0"/>
              <a:t>08.04.2018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3C40-870B-47F6-8322-7B387F31A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9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EA1-7C55-41A3-8DB5-F87C09325967}" type="datetimeFigureOut">
              <a:rPr lang="de-DE" smtClean="0"/>
              <a:t>08.04.2018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3C40-870B-47F6-8322-7B387F31A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76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0EA1-7C55-41A3-8DB5-F87C09325967}" type="datetimeFigureOut">
              <a:rPr lang="de-DE" smtClean="0"/>
              <a:t>08.04.2018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43C40-870B-47F6-8322-7B387F31A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67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90EA1-7C55-41A3-8DB5-F87C09325967}" type="datetimeFigureOut">
              <a:rPr lang="de-DE" smtClean="0"/>
              <a:t>08.04.2018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43C40-870B-47F6-8322-7B387F31A3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60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" y="-182156"/>
            <a:ext cx="6841064" cy="1029580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608668" y="8669867"/>
            <a:ext cx="5249332" cy="1337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270000" y="8619067"/>
            <a:ext cx="5909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Erst Jugoslawien, vorgestern nach Afghanistan, gestern nach </a:t>
            </a:r>
          </a:p>
          <a:p>
            <a:r>
              <a:rPr lang="de-DE" sz="1600" b="1" dirty="0" smtClean="0"/>
              <a:t>Mali und morgen …? Morgen weit in den Osten des Kontinents! </a:t>
            </a:r>
          </a:p>
          <a:p>
            <a:r>
              <a:rPr lang="de-DE" sz="1600" b="1" dirty="0" smtClean="0"/>
              <a:t>Unser traditionsreiches Unternehmen bietet Ihnen Traumziele in aller Welt. Kommen Sie zu uns.                 </a:t>
            </a:r>
          </a:p>
          <a:p>
            <a:r>
              <a:rPr lang="de-DE" sz="1600" b="1" dirty="0"/>
              <a:t> </a:t>
            </a:r>
            <a:r>
              <a:rPr lang="de-DE" sz="1600" b="1" dirty="0" smtClean="0"/>
              <a:t>                                                                  Ihre Deutsche Bundeswehr</a:t>
            </a:r>
            <a:endParaRPr lang="de-DE" sz="1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64350" y="8246533"/>
            <a:ext cx="650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smtClean="0">
                <a:latin typeface="Arial Black" panose="020B0A04020102020204" pitchFamily="34" charset="0"/>
              </a:rPr>
              <a:t>Afghanistan, Mali, Syrien, Irak, Jordanien …</a:t>
            </a:r>
            <a:endParaRPr lang="de-DE" sz="2000" i="1" dirty="0">
              <a:latin typeface="Arial Black" panose="020B0A040201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3721348"/>
            <a:ext cx="1625600" cy="2289860"/>
          </a:xfrm>
          <a:prstGeom prst="rect">
            <a:avLst/>
          </a:prstGeom>
        </p:spPr>
      </p:pic>
      <p:sp>
        <p:nvSpPr>
          <p:cNvPr id="14" name="Wolke 13"/>
          <p:cNvSpPr/>
          <p:nvPr/>
        </p:nvSpPr>
        <p:spPr>
          <a:xfrm>
            <a:off x="2665792" y="2895601"/>
            <a:ext cx="3396341" cy="114891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062907" y="3087317"/>
            <a:ext cx="3185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Bradley Hand ITC" panose="03070402050302030203" pitchFamily="66" charset="0"/>
              </a:rPr>
              <a:t>Sie sind doch auch weiterhin </a:t>
            </a:r>
          </a:p>
          <a:p>
            <a:r>
              <a:rPr lang="de-DE" b="1" dirty="0" smtClean="0">
                <a:latin typeface="Bradley Hand ITC" panose="03070402050302030203" pitchFamily="66" charset="0"/>
              </a:rPr>
              <a:t>auf der Seite der deutschen Industrie?</a:t>
            </a:r>
            <a:endParaRPr lang="de-DE" b="1" dirty="0">
              <a:latin typeface="Bradley Hand ITC" panose="03070402050302030203" pitchFamily="66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27201" y="6674984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i="1" dirty="0">
                <a:latin typeface="Arial Black" panose="020B0A04020102020204" pitchFamily="34" charset="0"/>
              </a:rPr>
              <a:t>e</a:t>
            </a:r>
            <a:r>
              <a:rPr lang="de-DE" sz="3200" i="1" dirty="0" smtClean="0">
                <a:latin typeface="Arial Black" panose="020B0A04020102020204" pitchFamily="34" charset="0"/>
              </a:rPr>
              <a:t>:</a:t>
            </a:r>
            <a:endParaRPr lang="de-DE" sz="3200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07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</Words>
  <Application>Microsoft Office PowerPoint</Application>
  <PresentationFormat>A4-Papier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Arial Black</vt:lpstr>
      <vt:lpstr>Bradley Hand ITC</vt:lpstr>
      <vt:lpstr>Calibri</vt:lpstr>
      <vt:lpstr>Calibri Light</vt:lpstr>
      <vt:lpstr>Office Theme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Hupfer</dc:creator>
  <cp:lastModifiedBy>Wolfgang Hupfer</cp:lastModifiedBy>
  <cp:revision>6</cp:revision>
  <cp:lastPrinted>2018-04-08T15:37:20Z</cp:lastPrinted>
  <dcterms:created xsi:type="dcterms:W3CDTF">2018-04-08T14:37:09Z</dcterms:created>
  <dcterms:modified xsi:type="dcterms:W3CDTF">2018-04-08T15:39:42Z</dcterms:modified>
</cp:coreProperties>
</file>