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985" autoAdjust="0"/>
    <p:restoredTop sz="94660"/>
  </p:normalViewPr>
  <p:slideViewPr>
    <p:cSldViewPr snapToGrid="0">
      <p:cViewPr varScale="1">
        <p:scale>
          <a:sx n="99" d="100"/>
          <a:sy n="99" d="100"/>
        </p:scale>
        <p:origin x="-90" y="-28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066B7-F8F9-417F-A738-7125A846090A}" type="datetimeFigureOut">
              <a:rPr lang="de-DE" smtClean="0"/>
              <a:pPr/>
              <a:t>27.11.2017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98E4-5451-4ACD-89AF-37766615D67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30396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066B7-F8F9-417F-A738-7125A846090A}" type="datetimeFigureOut">
              <a:rPr lang="de-DE" smtClean="0"/>
              <a:pPr/>
              <a:t>27.11.2017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98E4-5451-4ACD-89AF-37766615D67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47762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066B7-F8F9-417F-A738-7125A846090A}" type="datetimeFigureOut">
              <a:rPr lang="de-DE" smtClean="0"/>
              <a:pPr/>
              <a:t>27.11.2017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98E4-5451-4ACD-89AF-37766615D67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94639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066B7-F8F9-417F-A738-7125A846090A}" type="datetimeFigureOut">
              <a:rPr lang="de-DE" smtClean="0"/>
              <a:pPr/>
              <a:t>27.11.2017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98E4-5451-4ACD-89AF-37766615D67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62044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066B7-F8F9-417F-A738-7125A846090A}" type="datetimeFigureOut">
              <a:rPr lang="de-DE" smtClean="0"/>
              <a:pPr/>
              <a:t>27.11.2017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98E4-5451-4ACD-89AF-37766615D67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507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066B7-F8F9-417F-A738-7125A846090A}" type="datetimeFigureOut">
              <a:rPr lang="de-DE" smtClean="0"/>
              <a:pPr/>
              <a:t>27.11.2017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98E4-5451-4ACD-89AF-37766615D67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3076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066B7-F8F9-417F-A738-7125A846090A}" type="datetimeFigureOut">
              <a:rPr lang="de-DE" smtClean="0"/>
              <a:pPr/>
              <a:t>27.11.2017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98E4-5451-4ACD-89AF-37766615D67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72888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066B7-F8F9-417F-A738-7125A846090A}" type="datetimeFigureOut">
              <a:rPr lang="de-DE" smtClean="0"/>
              <a:pPr/>
              <a:t>27.11.2017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98E4-5451-4ACD-89AF-37766615D67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8895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066B7-F8F9-417F-A738-7125A846090A}" type="datetimeFigureOut">
              <a:rPr lang="de-DE" smtClean="0"/>
              <a:pPr/>
              <a:t>27.11.2017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98E4-5451-4ACD-89AF-37766615D67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6910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066B7-F8F9-417F-A738-7125A846090A}" type="datetimeFigureOut">
              <a:rPr lang="de-DE" smtClean="0"/>
              <a:pPr/>
              <a:t>27.11.2017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98E4-5451-4ACD-89AF-37766615D67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451738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066B7-F8F9-417F-A738-7125A846090A}" type="datetimeFigureOut">
              <a:rPr lang="de-DE" smtClean="0"/>
              <a:pPr/>
              <a:t>27.11.2017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C98E4-5451-4ACD-89AF-37766615D67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2862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066B7-F8F9-417F-A738-7125A846090A}" type="datetimeFigureOut">
              <a:rPr lang="de-DE" smtClean="0"/>
              <a:pPr/>
              <a:t>27.11.2017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C98E4-5451-4ACD-89AF-37766615D67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751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66306" y="-89209"/>
            <a:ext cx="10558159" cy="7047570"/>
          </a:xfrm>
          <a:prstGeom prst="rect">
            <a:avLst/>
          </a:prstGeom>
        </p:spPr>
      </p:pic>
      <p:sp>
        <p:nvSpPr>
          <p:cNvPr id="5" name="Freihandform 4"/>
          <p:cNvSpPr/>
          <p:nvPr/>
        </p:nvSpPr>
        <p:spPr>
          <a:xfrm>
            <a:off x="-423746" y="6278137"/>
            <a:ext cx="10551105" cy="880946"/>
          </a:xfrm>
          <a:custGeom>
            <a:avLst/>
            <a:gdLst>
              <a:gd name="connsiteX0" fmla="*/ 156117 w 10551105"/>
              <a:gd name="connsiteY0" fmla="*/ 579863 h 880946"/>
              <a:gd name="connsiteX1" fmla="*/ 234175 w 10551105"/>
              <a:gd name="connsiteY1" fmla="*/ 557561 h 880946"/>
              <a:gd name="connsiteX2" fmla="*/ 278780 w 10551105"/>
              <a:gd name="connsiteY2" fmla="*/ 535258 h 880946"/>
              <a:gd name="connsiteX3" fmla="*/ 390292 w 10551105"/>
              <a:gd name="connsiteY3" fmla="*/ 512956 h 880946"/>
              <a:gd name="connsiteX4" fmla="*/ 847492 w 10551105"/>
              <a:gd name="connsiteY4" fmla="*/ 512956 h 880946"/>
              <a:gd name="connsiteX5" fmla="*/ 914400 w 10551105"/>
              <a:gd name="connsiteY5" fmla="*/ 524107 h 880946"/>
              <a:gd name="connsiteX6" fmla="*/ 1037063 w 10551105"/>
              <a:gd name="connsiteY6" fmla="*/ 546409 h 880946"/>
              <a:gd name="connsiteX7" fmla="*/ 1204331 w 10551105"/>
              <a:gd name="connsiteY7" fmla="*/ 557561 h 880946"/>
              <a:gd name="connsiteX8" fmla="*/ 1839951 w 10551105"/>
              <a:gd name="connsiteY8" fmla="*/ 546409 h 880946"/>
              <a:gd name="connsiteX9" fmla="*/ 1940312 w 10551105"/>
              <a:gd name="connsiteY9" fmla="*/ 524107 h 880946"/>
              <a:gd name="connsiteX10" fmla="*/ 2074126 w 10551105"/>
              <a:gd name="connsiteY10" fmla="*/ 501804 h 880946"/>
              <a:gd name="connsiteX11" fmla="*/ 2732048 w 10551105"/>
              <a:gd name="connsiteY11" fmla="*/ 512956 h 880946"/>
              <a:gd name="connsiteX12" fmla="*/ 2765502 w 10551105"/>
              <a:gd name="connsiteY12" fmla="*/ 524107 h 880946"/>
              <a:gd name="connsiteX13" fmla="*/ 3479180 w 10551105"/>
              <a:gd name="connsiteY13" fmla="*/ 512956 h 880946"/>
              <a:gd name="connsiteX14" fmla="*/ 3579541 w 10551105"/>
              <a:gd name="connsiteY14" fmla="*/ 490653 h 880946"/>
              <a:gd name="connsiteX15" fmla="*/ 3612995 w 10551105"/>
              <a:gd name="connsiteY15" fmla="*/ 479502 h 880946"/>
              <a:gd name="connsiteX16" fmla="*/ 3836019 w 10551105"/>
              <a:gd name="connsiteY16" fmla="*/ 468351 h 880946"/>
              <a:gd name="connsiteX17" fmla="*/ 3925229 w 10551105"/>
              <a:gd name="connsiteY17" fmla="*/ 446048 h 880946"/>
              <a:gd name="connsiteX18" fmla="*/ 4025590 w 10551105"/>
              <a:gd name="connsiteY18" fmla="*/ 434897 h 880946"/>
              <a:gd name="connsiteX19" fmla="*/ 4081346 w 10551105"/>
              <a:gd name="connsiteY19" fmla="*/ 423746 h 880946"/>
              <a:gd name="connsiteX20" fmla="*/ 4114800 w 10551105"/>
              <a:gd name="connsiteY20" fmla="*/ 412595 h 880946"/>
              <a:gd name="connsiteX21" fmla="*/ 4237463 w 10551105"/>
              <a:gd name="connsiteY21" fmla="*/ 401443 h 880946"/>
              <a:gd name="connsiteX22" fmla="*/ 4282068 w 10551105"/>
              <a:gd name="connsiteY22" fmla="*/ 390292 h 880946"/>
              <a:gd name="connsiteX23" fmla="*/ 4337824 w 10551105"/>
              <a:gd name="connsiteY23" fmla="*/ 379141 h 880946"/>
              <a:gd name="connsiteX24" fmla="*/ 4404731 w 10551105"/>
              <a:gd name="connsiteY24" fmla="*/ 356839 h 880946"/>
              <a:gd name="connsiteX25" fmla="*/ 4460487 w 10551105"/>
              <a:gd name="connsiteY25" fmla="*/ 334536 h 880946"/>
              <a:gd name="connsiteX26" fmla="*/ 4549697 w 10551105"/>
              <a:gd name="connsiteY26" fmla="*/ 323385 h 880946"/>
              <a:gd name="connsiteX27" fmla="*/ 4583151 w 10551105"/>
              <a:gd name="connsiteY27" fmla="*/ 312234 h 880946"/>
              <a:gd name="connsiteX28" fmla="*/ 4650058 w 10551105"/>
              <a:gd name="connsiteY28" fmla="*/ 278780 h 880946"/>
              <a:gd name="connsiteX29" fmla="*/ 4761570 w 10551105"/>
              <a:gd name="connsiteY29" fmla="*/ 256478 h 880946"/>
              <a:gd name="connsiteX30" fmla="*/ 4828478 w 10551105"/>
              <a:gd name="connsiteY30" fmla="*/ 234175 h 880946"/>
              <a:gd name="connsiteX31" fmla="*/ 4861931 w 10551105"/>
              <a:gd name="connsiteY31" fmla="*/ 211873 h 880946"/>
              <a:gd name="connsiteX32" fmla="*/ 4895385 w 10551105"/>
              <a:gd name="connsiteY32" fmla="*/ 200722 h 880946"/>
              <a:gd name="connsiteX33" fmla="*/ 5140712 w 10551105"/>
              <a:gd name="connsiteY33" fmla="*/ 178419 h 880946"/>
              <a:gd name="connsiteX34" fmla="*/ 5241073 w 10551105"/>
              <a:gd name="connsiteY34" fmla="*/ 156117 h 880946"/>
              <a:gd name="connsiteX35" fmla="*/ 5787483 w 10551105"/>
              <a:gd name="connsiteY35" fmla="*/ 144965 h 880946"/>
              <a:gd name="connsiteX36" fmla="*/ 5954751 w 10551105"/>
              <a:gd name="connsiteY36" fmla="*/ 133814 h 880946"/>
              <a:gd name="connsiteX37" fmla="*/ 5999356 w 10551105"/>
              <a:gd name="connsiteY37" fmla="*/ 122663 h 880946"/>
              <a:gd name="connsiteX38" fmla="*/ 6110868 w 10551105"/>
              <a:gd name="connsiteY38" fmla="*/ 111512 h 880946"/>
              <a:gd name="connsiteX39" fmla="*/ 6177775 w 10551105"/>
              <a:gd name="connsiteY39" fmla="*/ 100361 h 880946"/>
              <a:gd name="connsiteX40" fmla="*/ 6400800 w 10551105"/>
              <a:gd name="connsiteY40" fmla="*/ 89209 h 880946"/>
              <a:gd name="connsiteX41" fmla="*/ 6456556 w 10551105"/>
              <a:gd name="connsiteY41" fmla="*/ 78058 h 880946"/>
              <a:gd name="connsiteX42" fmla="*/ 6534614 w 10551105"/>
              <a:gd name="connsiteY42" fmla="*/ 55756 h 880946"/>
              <a:gd name="connsiteX43" fmla="*/ 6601522 w 10551105"/>
              <a:gd name="connsiteY43" fmla="*/ 44604 h 880946"/>
              <a:gd name="connsiteX44" fmla="*/ 6713034 w 10551105"/>
              <a:gd name="connsiteY44" fmla="*/ 22302 h 880946"/>
              <a:gd name="connsiteX45" fmla="*/ 6813395 w 10551105"/>
              <a:gd name="connsiteY45" fmla="*/ 0 h 880946"/>
              <a:gd name="connsiteX46" fmla="*/ 6947209 w 10551105"/>
              <a:gd name="connsiteY46" fmla="*/ 33453 h 880946"/>
              <a:gd name="connsiteX47" fmla="*/ 6969512 w 10551105"/>
              <a:gd name="connsiteY47" fmla="*/ 66907 h 880946"/>
              <a:gd name="connsiteX48" fmla="*/ 7058722 w 10551105"/>
              <a:gd name="connsiteY48" fmla="*/ 89209 h 880946"/>
              <a:gd name="connsiteX49" fmla="*/ 7103326 w 10551105"/>
              <a:gd name="connsiteY49" fmla="*/ 111512 h 880946"/>
              <a:gd name="connsiteX50" fmla="*/ 7281746 w 10551105"/>
              <a:gd name="connsiteY50" fmla="*/ 111512 h 880946"/>
              <a:gd name="connsiteX51" fmla="*/ 7337502 w 10551105"/>
              <a:gd name="connsiteY51" fmla="*/ 100361 h 880946"/>
              <a:gd name="connsiteX52" fmla="*/ 7404409 w 10551105"/>
              <a:gd name="connsiteY52" fmla="*/ 89209 h 880946"/>
              <a:gd name="connsiteX53" fmla="*/ 7437863 w 10551105"/>
              <a:gd name="connsiteY53" fmla="*/ 78058 h 880946"/>
              <a:gd name="connsiteX54" fmla="*/ 8118087 w 10551105"/>
              <a:gd name="connsiteY54" fmla="*/ 100361 h 880946"/>
              <a:gd name="connsiteX55" fmla="*/ 8240751 w 10551105"/>
              <a:gd name="connsiteY55" fmla="*/ 133814 h 880946"/>
              <a:gd name="connsiteX56" fmla="*/ 8274205 w 10551105"/>
              <a:gd name="connsiteY56" fmla="*/ 144965 h 880946"/>
              <a:gd name="connsiteX57" fmla="*/ 8385717 w 10551105"/>
              <a:gd name="connsiteY57" fmla="*/ 133814 h 880946"/>
              <a:gd name="connsiteX58" fmla="*/ 8419170 w 10551105"/>
              <a:gd name="connsiteY58" fmla="*/ 122663 h 880946"/>
              <a:gd name="connsiteX59" fmla="*/ 8463775 w 10551105"/>
              <a:gd name="connsiteY59" fmla="*/ 111512 h 880946"/>
              <a:gd name="connsiteX60" fmla="*/ 8497229 w 10551105"/>
              <a:gd name="connsiteY60" fmla="*/ 100361 h 880946"/>
              <a:gd name="connsiteX61" fmla="*/ 8720253 w 10551105"/>
              <a:gd name="connsiteY61" fmla="*/ 89209 h 880946"/>
              <a:gd name="connsiteX62" fmla="*/ 8809463 w 10551105"/>
              <a:gd name="connsiteY62" fmla="*/ 66907 h 880946"/>
              <a:gd name="connsiteX63" fmla="*/ 8854068 w 10551105"/>
              <a:gd name="connsiteY63" fmla="*/ 55756 h 880946"/>
              <a:gd name="connsiteX64" fmla="*/ 8954429 w 10551105"/>
              <a:gd name="connsiteY64" fmla="*/ 44604 h 880946"/>
              <a:gd name="connsiteX65" fmla="*/ 9266663 w 10551105"/>
              <a:gd name="connsiteY65" fmla="*/ 22302 h 880946"/>
              <a:gd name="connsiteX66" fmla="*/ 9333570 w 10551105"/>
              <a:gd name="connsiteY66" fmla="*/ 11151 h 880946"/>
              <a:gd name="connsiteX67" fmla="*/ 9378175 w 10551105"/>
              <a:gd name="connsiteY67" fmla="*/ 0 h 880946"/>
              <a:gd name="connsiteX68" fmla="*/ 9467385 w 10551105"/>
              <a:gd name="connsiteY68" fmla="*/ 11151 h 880946"/>
              <a:gd name="connsiteX69" fmla="*/ 9500839 w 10551105"/>
              <a:gd name="connsiteY69" fmla="*/ 22302 h 880946"/>
              <a:gd name="connsiteX70" fmla="*/ 9668107 w 10551105"/>
              <a:gd name="connsiteY70" fmla="*/ 44604 h 880946"/>
              <a:gd name="connsiteX71" fmla="*/ 9779619 w 10551105"/>
              <a:gd name="connsiteY71" fmla="*/ 66907 h 880946"/>
              <a:gd name="connsiteX72" fmla="*/ 10136458 w 10551105"/>
              <a:gd name="connsiteY72" fmla="*/ 55756 h 880946"/>
              <a:gd name="connsiteX73" fmla="*/ 10247970 w 10551105"/>
              <a:gd name="connsiteY73" fmla="*/ 66907 h 880946"/>
              <a:gd name="connsiteX74" fmla="*/ 10292575 w 10551105"/>
              <a:gd name="connsiteY74" fmla="*/ 78058 h 880946"/>
              <a:gd name="connsiteX75" fmla="*/ 10370634 w 10551105"/>
              <a:gd name="connsiteY75" fmla="*/ 89209 h 880946"/>
              <a:gd name="connsiteX76" fmla="*/ 10392936 w 10551105"/>
              <a:gd name="connsiteY76" fmla="*/ 111512 h 880946"/>
              <a:gd name="connsiteX77" fmla="*/ 10426390 w 10551105"/>
              <a:gd name="connsiteY77" fmla="*/ 122663 h 880946"/>
              <a:gd name="connsiteX78" fmla="*/ 10437541 w 10551105"/>
              <a:gd name="connsiteY78" fmla="*/ 167268 h 880946"/>
              <a:gd name="connsiteX79" fmla="*/ 10470995 w 10551105"/>
              <a:gd name="connsiteY79" fmla="*/ 223024 h 880946"/>
              <a:gd name="connsiteX80" fmla="*/ 10493297 w 10551105"/>
              <a:gd name="connsiteY80" fmla="*/ 289931 h 880946"/>
              <a:gd name="connsiteX81" fmla="*/ 10504448 w 10551105"/>
              <a:gd name="connsiteY81" fmla="*/ 323385 h 880946"/>
              <a:gd name="connsiteX82" fmla="*/ 10526751 w 10551105"/>
              <a:gd name="connsiteY82" fmla="*/ 356839 h 880946"/>
              <a:gd name="connsiteX83" fmla="*/ 10537902 w 10551105"/>
              <a:gd name="connsiteY83" fmla="*/ 423746 h 880946"/>
              <a:gd name="connsiteX84" fmla="*/ 10549053 w 10551105"/>
              <a:gd name="connsiteY84" fmla="*/ 468351 h 880946"/>
              <a:gd name="connsiteX85" fmla="*/ 10459844 w 10551105"/>
              <a:gd name="connsiteY85" fmla="*/ 512956 h 880946"/>
              <a:gd name="connsiteX86" fmla="*/ 10426390 w 10551105"/>
              <a:gd name="connsiteY86" fmla="*/ 535258 h 880946"/>
              <a:gd name="connsiteX87" fmla="*/ 10370634 w 10551105"/>
              <a:gd name="connsiteY87" fmla="*/ 557561 h 880946"/>
              <a:gd name="connsiteX88" fmla="*/ 10292575 w 10551105"/>
              <a:gd name="connsiteY88" fmla="*/ 591014 h 880946"/>
              <a:gd name="connsiteX89" fmla="*/ 10225668 w 10551105"/>
              <a:gd name="connsiteY89" fmla="*/ 624468 h 880946"/>
              <a:gd name="connsiteX90" fmla="*/ 10192214 w 10551105"/>
              <a:gd name="connsiteY90" fmla="*/ 646770 h 880946"/>
              <a:gd name="connsiteX91" fmla="*/ 10125307 w 10551105"/>
              <a:gd name="connsiteY91" fmla="*/ 669073 h 880946"/>
              <a:gd name="connsiteX92" fmla="*/ 10080702 w 10551105"/>
              <a:gd name="connsiteY92" fmla="*/ 702526 h 880946"/>
              <a:gd name="connsiteX93" fmla="*/ 10002644 w 10551105"/>
              <a:gd name="connsiteY93" fmla="*/ 724829 h 880946"/>
              <a:gd name="connsiteX94" fmla="*/ 9813073 w 10551105"/>
              <a:gd name="connsiteY94" fmla="*/ 758283 h 880946"/>
              <a:gd name="connsiteX95" fmla="*/ 9668107 w 10551105"/>
              <a:gd name="connsiteY95" fmla="*/ 802887 h 880946"/>
              <a:gd name="connsiteX96" fmla="*/ 9634653 w 10551105"/>
              <a:gd name="connsiteY96" fmla="*/ 814039 h 880946"/>
              <a:gd name="connsiteX97" fmla="*/ 9021336 w 10551105"/>
              <a:gd name="connsiteY97" fmla="*/ 802887 h 880946"/>
              <a:gd name="connsiteX98" fmla="*/ 8932126 w 10551105"/>
              <a:gd name="connsiteY98" fmla="*/ 791736 h 880946"/>
              <a:gd name="connsiteX99" fmla="*/ 8697951 w 10551105"/>
              <a:gd name="connsiteY99" fmla="*/ 780585 h 880946"/>
              <a:gd name="connsiteX100" fmla="*/ 8486078 w 10551105"/>
              <a:gd name="connsiteY100" fmla="*/ 758283 h 880946"/>
              <a:gd name="connsiteX101" fmla="*/ 8452624 w 10551105"/>
              <a:gd name="connsiteY101" fmla="*/ 747131 h 880946"/>
              <a:gd name="connsiteX102" fmla="*/ 8307658 w 10551105"/>
              <a:gd name="connsiteY102" fmla="*/ 735980 h 880946"/>
              <a:gd name="connsiteX103" fmla="*/ 8240751 w 10551105"/>
              <a:gd name="connsiteY103" fmla="*/ 724829 h 880946"/>
              <a:gd name="connsiteX104" fmla="*/ 7047570 w 10551105"/>
              <a:gd name="connsiteY104" fmla="*/ 747131 h 880946"/>
              <a:gd name="connsiteX105" fmla="*/ 6936058 w 10551105"/>
              <a:gd name="connsiteY105" fmla="*/ 780585 h 880946"/>
              <a:gd name="connsiteX106" fmla="*/ 6902605 w 10551105"/>
              <a:gd name="connsiteY106" fmla="*/ 791736 h 880946"/>
              <a:gd name="connsiteX107" fmla="*/ 6858000 w 10551105"/>
              <a:gd name="connsiteY107" fmla="*/ 802887 h 880946"/>
              <a:gd name="connsiteX108" fmla="*/ 6824546 w 10551105"/>
              <a:gd name="connsiteY108" fmla="*/ 814039 h 880946"/>
              <a:gd name="connsiteX109" fmla="*/ 6735336 w 10551105"/>
              <a:gd name="connsiteY109" fmla="*/ 825190 h 880946"/>
              <a:gd name="connsiteX110" fmla="*/ 6657278 w 10551105"/>
              <a:gd name="connsiteY110" fmla="*/ 847492 h 880946"/>
              <a:gd name="connsiteX111" fmla="*/ 6545766 w 10551105"/>
              <a:gd name="connsiteY111" fmla="*/ 858643 h 880946"/>
              <a:gd name="connsiteX112" fmla="*/ 6411951 w 10551105"/>
              <a:gd name="connsiteY112" fmla="*/ 880946 h 880946"/>
              <a:gd name="connsiteX113" fmla="*/ 5653668 w 10551105"/>
              <a:gd name="connsiteY113" fmla="*/ 869795 h 880946"/>
              <a:gd name="connsiteX114" fmla="*/ 5564458 w 10551105"/>
              <a:gd name="connsiteY114" fmla="*/ 847492 h 880946"/>
              <a:gd name="connsiteX115" fmla="*/ 5452946 w 10551105"/>
              <a:gd name="connsiteY115" fmla="*/ 836341 h 880946"/>
              <a:gd name="connsiteX116" fmla="*/ 5274526 w 10551105"/>
              <a:gd name="connsiteY116" fmla="*/ 802887 h 880946"/>
              <a:gd name="connsiteX117" fmla="*/ 5229922 w 10551105"/>
              <a:gd name="connsiteY117" fmla="*/ 791736 h 880946"/>
              <a:gd name="connsiteX118" fmla="*/ 5084956 w 10551105"/>
              <a:gd name="connsiteY118" fmla="*/ 769434 h 880946"/>
              <a:gd name="connsiteX119" fmla="*/ 4962292 w 10551105"/>
              <a:gd name="connsiteY119" fmla="*/ 747131 h 880946"/>
              <a:gd name="connsiteX120" fmla="*/ 4839629 w 10551105"/>
              <a:gd name="connsiteY120" fmla="*/ 735980 h 880946"/>
              <a:gd name="connsiteX121" fmla="*/ 4783873 w 10551105"/>
              <a:gd name="connsiteY121" fmla="*/ 724829 h 880946"/>
              <a:gd name="connsiteX122" fmla="*/ 4716966 w 10551105"/>
              <a:gd name="connsiteY122" fmla="*/ 713678 h 880946"/>
              <a:gd name="connsiteX123" fmla="*/ 4616605 w 10551105"/>
              <a:gd name="connsiteY123" fmla="*/ 691375 h 880946"/>
              <a:gd name="connsiteX124" fmla="*/ 4493941 w 10551105"/>
              <a:gd name="connsiteY124" fmla="*/ 680224 h 880946"/>
              <a:gd name="connsiteX125" fmla="*/ 4427034 w 10551105"/>
              <a:gd name="connsiteY125" fmla="*/ 669073 h 880946"/>
              <a:gd name="connsiteX126" fmla="*/ 4192858 w 10551105"/>
              <a:gd name="connsiteY126" fmla="*/ 657922 h 880946"/>
              <a:gd name="connsiteX127" fmla="*/ 3891775 w 10551105"/>
              <a:gd name="connsiteY127" fmla="*/ 680224 h 880946"/>
              <a:gd name="connsiteX128" fmla="*/ 3657600 w 10551105"/>
              <a:gd name="connsiteY128" fmla="*/ 702526 h 880946"/>
              <a:gd name="connsiteX129" fmla="*/ 3523785 w 10551105"/>
              <a:gd name="connsiteY129" fmla="*/ 724829 h 880946"/>
              <a:gd name="connsiteX130" fmla="*/ 3490331 w 10551105"/>
              <a:gd name="connsiteY130" fmla="*/ 735980 h 880946"/>
              <a:gd name="connsiteX131" fmla="*/ 2732048 w 10551105"/>
              <a:gd name="connsiteY131" fmla="*/ 747131 h 880946"/>
              <a:gd name="connsiteX132" fmla="*/ 2029522 w 10551105"/>
              <a:gd name="connsiteY132" fmla="*/ 769434 h 880946"/>
              <a:gd name="connsiteX133" fmla="*/ 1505414 w 10551105"/>
              <a:gd name="connsiteY133" fmla="*/ 758283 h 880946"/>
              <a:gd name="connsiteX134" fmla="*/ 1360448 w 10551105"/>
              <a:gd name="connsiteY134" fmla="*/ 735980 h 880946"/>
              <a:gd name="connsiteX135" fmla="*/ 1271239 w 10551105"/>
              <a:gd name="connsiteY135" fmla="*/ 724829 h 880946"/>
              <a:gd name="connsiteX136" fmla="*/ 1193180 w 10551105"/>
              <a:gd name="connsiteY136" fmla="*/ 702526 h 880946"/>
              <a:gd name="connsiteX137" fmla="*/ 1103970 w 10551105"/>
              <a:gd name="connsiteY137" fmla="*/ 691375 h 880946"/>
              <a:gd name="connsiteX138" fmla="*/ 535258 w 10551105"/>
              <a:gd name="connsiteY138" fmla="*/ 669073 h 880946"/>
              <a:gd name="connsiteX139" fmla="*/ 401444 w 10551105"/>
              <a:gd name="connsiteY139" fmla="*/ 657922 h 880946"/>
              <a:gd name="connsiteX140" fmla="*/ 334536 w 10551105"/>
              <a:gd name="connsiteY140" fmla="*/ 635619 h 880946"/>
              <a:gd name="connsiteX141" fmla="*/ 234175 w 10551105"/>
              <a:gd name="connsiteY141" fmla="*/ 613317 h 880946"/>
              <a:gd name="connsiteX142" fmla="*/ 167268 w 10551105"/>
              <a:gd name="connsiteY142" fmla="*/ 557561 h 880946"/>
              <a:gd name="connsiteX143" fmla="*/ 78058 w 10551105"/>
              <a:gd name="connsiteY143" fmla="*/ 490653 h 880946"/>
              <a:gd name="connsiteX144" fmla="*/ 44605 w 10551105"/>
              <a:gd name="connsiteY144" fmla="*/ 468351 h 880946"/>
              <a:gd name="connsiteX145" fmla="*/ 0 w 10551105"/>
              <a:gd name="connsiteY145" fmla="*/ 468351 h 880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10551105" h="880946">
                <a:moveTo>
                  <a:pt x="156117" y="579863"/>
                </a:moveTo>
                <a:cubicBezTo>
                  <a:pt x="182136" y="572429"/>
                  <a:pt x="208744" y="566809"/>
                  <a:pt x="234175" y="557561"/>
                </a:cubicBezTo>
                <a:cubicBezTo>
                  <a:pt x="249798" y="551880"/>
                  <a:pt x="263215" y="541095"/>
                  <a:pt x="278780" y="535258"/>
                </a:cubicBezTo>
                <a:cubicBezTo>
                  <a:pt x="305394" y="525278"/>
                  <a:pt x="367169" y="516810"/>
                  <a:pt x="390292" y="512956"/>
                </a:cubicBezTo>
                <a:cubicBezTo>
                  <a:pt x="555961" y="457730"/>
                  <a:pt x="433997" y="494160"/>
                  <a:pt x="847492" y="512956"/>
                </a:cubicBezTo>
                <a:cubicBezTo>
                  <a:pt x="870079" y="513983"/>
                  <a:pt x="892229" y="519673"/>
                  <a:pt x="914400" y="524107"/>
                </a:cubicBezTo>
                <a:cubicBezTo>
                  <a:pt x="990750" y="539377"/>
                  <a:pt x="933120" y="536959"/>
                  <a:pt x="1037063" y="546409"/>
                </a:cubicBezTo>
                <a:cubicBezTo>
                  <a:pt x="1092713" y="551468"/>
                  <a:pt x="1148575" y="553844"/>
                  <a:pt x="1204331" y="557561"/>
                </a:cubicBezTo>
                <a:lnTo>
                  <a:pt x="1839951" y="546409"/>
                </a:lnTo>
                <a:cubicBezTo>
                  <a:pt x="1866860" y="545541"/>
                  <a:pt x="1912798" y="529109"/>
                  <a:pt x="1940312" y="524107"/>
                </a:cubicBezTo>
                <a:cubicBezTo>
                  <a:pt x="2244403" y="468819"/>
                  <a:pt x="1843131" y="548006"/>
                  <a:pt x="2074126" y="501804"/>
                </a:cubicBezTo>
                <a:lnTo>
                  <a:pt x="2732048" y="512956"/>
                </a:lnTo>
                <a:cubicBezTo>
                  <a:pt x="2743796" y="513335"/>
                  <a:pt x="2753747" y="524107"/>
                  <a:pt x="2765502" y="524107"/>
                </a:cubicBezTo>
                <a:cubicBezTo>
                  <a:pt x="3003424" y="524107"/>
                  <a:pt x="3241287" y="516673"/>
                  <a:pt x="3479180" y="512956"/>
                </a:cubicBezTo>
                <a:cubicBezTo>
                  <a:pt x="3554484" y="487853"/>
                  <a:pt x="3461798" y="516817"/>
                  <a:pt x="3579541" y="490653"/>
                </a:cubicBezTo>
                <a:cubicBezTo>
                  <a:pt x="3591016" y="488103"/>
                  <a:pt x="3601285" y="480520"/>
                  <a:pt x="3612995" y="479502"/>
                </a:cubicBezTo>
                <a:cubicBezTo>
                  <a:pt x="3687149" y="473054"/>
                  <a:pt x="3761678" y="472068"/>
                  <a:pt x="3836019" y="468351"/>
                </a:cubicBezTo>
                <a:cubicBezTo>
                  <a:pt x="3874933" y="455380"/>
                  <a:pt x="3878137" y="452776"/>
                  <a:pt x="3925229" y="446048"/>
                </a:cubicBezTo>
                <a:cubicBezTo>
                  <a:pt x="3958550" y="441288"/>
                  <a:pt x="3992269" y="439657"/>
                  <a:pt x="4025590" y="434897"/>
                </a:cubicBezTo>
                <a:cubicBezTo>
                  <a:pt x="4044353" y="432217"/>
                  <a:pt x="4062958" y="428343"/>
                  <a:pt x="4081346" y="423746"/>
                </a:cubicBezTo>
                <a:cubicBezTo>
                  <a:pt x="4092750" y="420895"/>
                  <a:pt x="4103164" y="414257"/>
                  <a:pt x="4114800" y="412595"/>
                </a:cubicBezTo>
                <a:cubicBezTo>
                  <a:pt x="4155444" y="406789"/>
                  <a:pt x="4196575" y="405160"/>
                  <a:pt x="4237463" y="401443"/>
                </a:cubicBezTo>
                <a:cubicBezTo>
                  <a:pt x="4252331" y="397726"/>
                  <a:pt x="4267107" y="393617"/>
                  <a:pt x="4282068" y="390292"/>
                </a:cubicBezTo>
                <a:cubicBezTo>
                  <a:pt x="4300570" y="386181"/>
                  <a:pt x="4319538" y="384128"/>
                  <a:pt x="4337824" y="379141"/>
                </a:cubicBezTo>
                <a:cubicBezTo>
                  <a:pt x="4360504" y="372956"/>
                  <a:pt x="4382904" y="365570"/>
                  <a:pt x="4404731" y="356839"/>
                </a:cubicBezTo>
                <a:cubicBezTo>
                  <a:pt x="4423316" y="349405"/>
                  <a:pt x="4440983" y="339037"/>
                  <a:pt x="4460487" y="334536"/>
                </a:cubicBezTo>
                <a:cubicBezTo>
                  <a:pt x="4489688" y="327797"/>
                  <a:pt x="4519960" y="327102"/>
                  <a:pt x="4549697" y="323385"/>
                </a:cubicBezTo>
                <a:cubicBezTo>
                  <a:pt x="4560848" y="319668"/>
                  <a:pt x="4572637" y="317491"/>
                  <a:pt x="4583151" y="312234"/>
                </a:cubicBezTo>
                <a:cubicBezTo>
                  <a:pt x="4633096" y="287261"/>
                  <a:pt x="4598005" y="290792"/>
                  <a:pt x="4650058" y="278780"/>
                </a:cubicBezTo>
                <a:cubicBezTo>
                  <a:pt x="4686994" y="270256"/>
                  <a:pt x="4725609" y="268465"/>
                  <a:pt x="4761570" y="256478"/>
                </a:cubicBezTo>
                <a:lnTo>
                  <a:pt x="4828478" y="234175"/>
                </a:lnTo>
                <a:cubicBezTo>
                  <a:pt x="4839629" y="226741"/>
                  <a:pt x="4849944" y="217866"/>
                  <a:pt x="4861931" y="211873"/>
                </a:cubicBezTo>
                <a:cubicBezTo>
                  <a:pt x="4872445" y="206616"/>
                  <a:pt x="4883981" y="203573"/>
                  <a:pt x="4895385" y="200722"/>
                </a:cubicBezTo>
                <a:cubicBezTo>
                  <a:pt x="4982402" y="178967"/>
                  <a:pt x="5035116" y="184630"/>
                  <a:pt x="5140712" y="178419"/>
                </a:cubicBezTo>
                <a:cubicBezTo>
                  <a:pt x="5159906" y="173621"/>
                  <a:pt x="5224454" y="156733"/>
                  <a:pt x="5241073" y="156117"/>
                </a:cubicBezTo>
                <a:cubicBezTo>
                  <a:pt x="5423123" y="149374"/>
                  <a:pt x="5605346" y="148682"/>
                  <a:pt x="5787483" y="144965"/>
                </a:cubicBezTo>
                <a:cubicBezTo>
                  <a:pt x="5843239" y="141248"/>
                  <a:pt x="5899178" y="139664"/>
                  <a:pt x="5954751" y="133814"/>
                </a:cubicBezTo>
                <a:cubicBezTo>
                  <a:pt x="5969993" y="132210"/>
                  <a:pt x="5984184" y="124830"/>
                  <a:pt x="5999356" y="122663"/>
                </a:cubicBezTo>
                <a:cubicBezTo>
                  <a:pt x="6036337" y="117380"/>
                  <a:pt x="6073800" y="116145"/>
                  <a:pt x="6110868" y="111512"/>
                </a:cubicBezTo>
                <a:cubicBezTo>
                  <a:pt x="6133303" y="108708"/>
                  <a:pt x="6155232" y="102095"/>
                  <a:pt x="6177775" y="100361"/>
                </a:cubicBezTo>
                <a:cubicBezTo>
                  <a:pt x="6251990" y="94652"/>
                  <a:pt x="6326458" y="92926"/>
                  <a:pt x="6400800" y="89209"/>
                </a:cubicBezTo>
                <a:cubicBezTo>
                  <a:pt x="6419385" y="85492"/>
                  <a:pt x="6438169" y="82655"/>
                  <a:pt x="6456556" y="78058"/>
                </a:cubicBezTo>
                <a:cubicBezTo>
                  <a:pt x="6482809" y="71495"/>
                  <a:pt x="6508247" y="61841"/>
                  <a:pt x="6534614" y="55756"/>
                </a:cubicBezTo>
                <a:cubicBezTo>
                  <a:pt x="6556645" y="50672"/>
                  <a:pt x="6579299" y="48771"/>
                  <a:pt x="6601522" y="44604"/>
                </a:cubicBezTo>
                <a:cubicBezTo>
                  <a:pt x="6638779" y="37618"/>
                  <a:pt x="6675643" y="28534"/>
                  <a:pt x="6713034" y="22302"/>
                </a:cubicBezTo>
                <a:cubicBezTo>
                  <a:pt x="6791536" y="9219"/>
                  <a:pt x="6758491" y="18301"/>
                  <a:pt x="6813395" y="0"/>
                </a:cubicBezTo>
                <a:cubicBezTo>
                  <a:pt x="6853378" y="5712"/>
                  <a:pt x="6911138" y="7688"/>
                  <a:pt x="6947209" y="33453"/>
                </a:cubicBezTo>
                <a:cubicBezTo>
                  <a:pt x="6958115" y="41243"/>
                  <a:pt x="6957525" y="60913"/>
                  <a:pt x="6969512" y="66907"/>
                </a:cubicBezTo>
                <a:cubicBezTo>
                  <a:pt x="6996928" y="80615"/>
                  <a:pt x="7028985" y="81775"/>
                  <a:pt x="7058722" y="89209"/>
                </a:cubicBezTo>
                <a:cubicBezTo>
                  <a:pt x="7073590" y="96643"/>
                  <a:pt x="7087556" y="106255"/>
                  <a:pt x="7103326" y="111512"/>
                </a:cubicBezTo>
                <a:cubicBezTo>
                  <a:pt x="7169163" y="133458"/>
                  <a:pt x="7205578" y="118436"/>
                  <a:pt x="7281746" y="111512"/>
                </a:cubicBezTo>
                <a:lnTo>
                  <a:pt x="7337502" y="100361"/>
                </a:lnTo>
                <a:cubicBezTo>
                  <a:pt x="7359747" y="96316"/>
                  <a:pt x="7382337" y="94114"/>
                  <a:pt x="7404409" y="89209"/>
                </a:cubicBezTo>
                <a:cubicBezTo>
                  <a:pt x="7415884" y="86659"/>
                  <a:pt x="7426712" y="81775"/>
                  <a:pt x="7437863" y="78058"/>
                </a:cubicBezTo>
                <a:lnTo>
                  <a:pt x="8118087" y="100361"/>
                </a:lnTo>
                <a:cubicBezTo>
                  <a:pt x="8154590" y="102020"/>
                  <a:pt x="8208337" y="123009"/>
                  <a:pt x="8240751" y="133814"/>
                </a:cubicBezTo>
                <a:lnTo>
                  <a:pt x="8274205" y="144965"/>
                </a:lnTo>
                <a:cubicBezTo>
                  <a:pt x="8311376" y="141248"/>
                  <a:pt x="8348795" y="139494"/>
                  <a:pt x="8385717" y="133814"/>
                </a:cubicBezTo>
                <a:cubicBezTo>
                  <a:pt x="8397335" y="132027"/>
                  <a:pt x="8407868" y="125892"/>
                  <a:pt x="8419170" y="122663"/>
                </a:cubicBezTo>
                <a:cubicBezTo>
                  <a:pt x="8433906" y="118453"/>
                  <a:pt x="8449039" y="115722"/>
                  <a:pt x="8463775" y="111512"/>
                </a:cubicBezTo>
                <a:cubicBezTo>
                  <a:pt x="8475077" y="108283"/>
                  <a:pt x="8485519" y="101379"/>
                  <a:pt x="8497229" y="100361"/>
                </a:cubicBezTo>
                <a:cubicBezTo>
                  <a:pt x="8571383" y="93913"/>
                  <a:pt x="8645912" y="92926"/>
                  <a:pt x="8720253" y="89209"/>
                </a:cubicBezTo>
                <a:cubicBezTo>
                  <a:pt x="8780033" y="69283"/>
                  <a:pt x="8728724" y="84849"/>
                  <a:pt x="8809463" y="66907"/>
                </a:cubicBezTo>
                <a:cubicBezTo>
                  <a:pt x="8824424" y="63582"/>
                  <a:pt x="8838920" y="58086"/>
                  <a:pt x="8854068" y="55756"/>
                </a:cubicBezTo>
                <a:cubicBezTo>
                  <a:pt x="8887336" y="50638"/>
                  <a:pt x="8921029" y="48779"/>
                  <a:pt x="8954429" y="44604"/>
                </a:cubicBezTo>
                <a:cubicBezTo>
                  <a:pt x="9145702" y="20694"/>
                  <a:pt x="8899633" y="39779"/>
                  <a:pt x="9266663" y="22302"/>
                </a:cubicBezTo>
                <a:cubicBezTo>
                  <a:pt x="9288965" y="18585"/>
                  <a:pt x="9311399" y="15585"/>
                  <a:pt x="9333570" y="11151"/>
                </a:cubicBezTo>
                <a:cubicBezTo>
                  <a:pt x="9348598" y="8145"/>
                  <a:pt x="9362849" y="0"/>
                  <a:pt x="9378175" y="0"/>
                </a:cubicBezTo>
                <a:cubicBezTo>
                  <a:pt x="9408143" y="0"/>
                  <a:pt x="9437648" y="7434"/>
                  <a:pt x="9467385" y="11151"/>
                </a:cubicBezTo>
                <a:cubicBezTo>
                  <a:pt x="9478536" y="14868"/>
                  <a:pt x="9489313" y="19997"/>
                  <a:pt x="9500839" y="22302"/>
                </a:cubicBezTo>
                <a:cubicBezTo>
                  <a:pt x="9526489" y="27432"/>
                  <a:pt x="9646397" y="41890"/>
                  <a:pt x="9668107" y="44604"/>
                </a:cubicBezTo>
                <a:cubicBezTo>
                  <a:pt x="9697583" y="51974"/>
                  <a:pt x="9752273" y="66907"/>
                  <a:pt x="9779619" y="66907"/>
                </a:cubicBezTo>
                <a:cubicBezTo>
                  <a:pt x="9898623" y="66907"/>
                  <a:pt x="10017512" y="59473"/>
                  <a:pt x="10136458" y="55756"/>
                </a:cubicBezTo>
                <a:cubicBezTo>
                  <a:pt x="10173629" y="59473"/>
                  <a:pt x="10210989" y="61624"/>
                  <a:pt x="10247970" y="66907"/>
                </a:cubicBezTo>
                <a:cubicBezTo>
                  <a:pt x="10263142" y="69074"/>
                  <a:pt x="10277496" y="75316"/>
                  <a:pt x="10292575" y="78058"/>
                </a:cubicBezTo>
                <a:cubicBezTo>
                  <a:pt x="10318435" y="82760"/>
                  <a:pt x="10344614" y="85492"/>
                  <a:pt x="10370634" y="89209"/>
                </a:cubicBezTo>
                <a:cubicBezTo>
                  <a:pt x="10378068" y="96643"/>
                  <a:pt x="10383921" y="106103"/>
                  <a:pt x="10392936" y="111512"/>
                </a:cubicBezTo>
                <a:cubicBezTo>
                  <a:pt x="10403015" y="117560"/>
                  <a:pt x="10419047" y="113484"/>
                  <a:pt x="10426390" y="122663"/>
                </a:cubicBezTo>
                <a:cubicBezTo>
                  <a:pt x="10435964" y="134631"/>
                  <a:pt x="10433331" y="152532"/>
                  <a:pt x="10437541" y="167268"/>
                </a:cubicBezTo>
                <a:cubicBezTo>
                  <a:pt x="10449122" y="207801"/>
                  <a:pt x="10442969" y="195000"/>
                  <a:pt x="10470995" y="223024"/>
                </a:cubicBezTo>
                <a:lnTo>
                  <a:pt x="10493297" y="289931"/>
                </a:lnTo>
                <a:cubicBezTo>
                  <a:pt x="10497014" y="301082"/>
                  <a:pt x="10497928" y="313605"/>
                  <a:pt x="10504448" y="323385"/>
                </a:cubicBezTo>
                <a:lnTo>
                  <a:pt x="10526751" y="356839"/>
                </a:lnTo>
                <a:cubicBezTo>
                  <a:pt x="10530468" y="379141"/>
                  <a:pt x="10533468" y="401575"/>
                  <a:pt x="10537902" y="423746"/>
                </a:cubicBezTo>
                <a:cubicBezTo>
                  <a:pt x="10540908" y="438774"/>
                  <a:pt x="10556657" y="455044"/>
                  <a:pt x="10549053" y="468351"/>
                </a:cubicBezTo>
                <a:cubicBezTo>
                  <a:pt x="10530509" y="500803"/>
                  <a:pt x="10488211" y="498772"/>
                  <a:pt x="10459844" y="512956"/>
                </a:cubicBezTo>
                <a:cubicBezTo>
                  <a:pt x="10447857" y="518950"/>
                  <a:pt x="10438377" y="529264"/>
                  <a:pt x="10426390" y="535258"/>
                </a:cubicBezTo>
                <a:cubicBezTo>
                  <a:pt x="10408486" y="544210"/>
                  <a:pt x="10388538" y="548609"/>
                  <a:pt x="10370634" y="557561"/>
                </a:cubicBezTo>
                <a:cubicBezTo>
                  <a:pt x="10293628" y="596064"/>
                  <a:pt x="10385403" y="567808"/>
                  <a:pt x="10292575" y="591014"/>
                </a:cubicBezTo>
                <a:cubicBezTo>
                  <a:pt x="10247689" y="635902"/>
                  <a:pt x="10297597" y="593642"/>
                  <a:pt x="10225668" y="624468"/>
                </a:cubicBezTo>
                <a:cubicBezTo>
                  <a:pt x="10213349" y="629747"/>
                  <a:pt x="10204461" y="641327"/>
                  <a:pt x="10192214" y="646770"/>
                </a:cubicBezTo>
                <a:cubicBezTo>
                  <a:pt x="10170731" y="656318"/>
                  <a:pt x="10125307" y="669073"/>
                  <a:pt x="10125307" y="669073"/>
                </a:cubicBezTo>
                <a:cubicBezTo>
                  <a:pt x="10110439" y="680224"/>
                  <a:pt x="10096839" y="693305"/>
                  <a:pt x="10080702" y="702526"/>
                </a:cubicBezTo>
                <a:cubicBezTo>
                  <a:pt x="10069463" y="708948"/>
                  <a:pt x="10010732" y="723312"/>
                  <a:pt x="10002644" y="724829"/>
                </a:cubicBezTo>
                <a:cubicBezTo>
                  <a:pt x="9990292" y="727145"/>
                  <a:pt x="9854425" y="747945"/>
                  <a:pt x="9813073" y="758283"/>
                </a:cubicBezTo>
                <a:cubicBezTo>
                  <a:pt x="9755550" y="772664"/>
                  <a:pt x="9723209" y="784520"/>
                  <a:pt x="9668107" y="802887"/>
                </a:cubicBezTo>
                <a:lnTo>
                  <a:pt x="9634653" y="814039"/>
                </a:lnTo>
                <a:lnTo>
                  <a:pt x="9021336" y="802887"/>
                </a:lnTo>
                <a:cubicBezTo>
                  <a:pt x="8991383" y="801936"/>
                  <a:pt x="8962023" y="793798"/>
                  <a:pt x="8932126" y="791736"/>
                </a:cubicBezTo>
                <a:cubicBezTo>
                  <a:pt x="8854164" y="786359"/>
                  <a:pt x="8776009" y="784302"/>
                  <a:pt x="8697951" y="780585"/>
                </a:cubicBezTo>
                <a:lnTo>
                  <a:pt x="8486078" y="758283"/>
                </a:lnTo>
                <a:cubicBezTo>
                  <a:pt x="8474483" y="756351"/>
                  <a:pt x="8464288" y="748589"/>
                  <a:pt x="8452624" y="747131"/>
                </a:cubicBezTo>
                <a:cubicBezTo>
                  <a:pt x="8404534" y="741120"/>
                  <a:pt x="8355980" y="739697"/>
                  <a:pt x="8307658" y="735980"/>
                </a:cubicBezTo>
                <a:cubicBezTo>
                  <a:pt x="8285356" y="732263"/>
                  <a:pt x="8263361" y="724829"/>
                  <a:pt x="8240751" y="724829"/>
                </a:cubicBezTo>
                <a:cubicBezTo>
                  <a:pt x="7198445" y="724829"/>
                  <a:pt x="7494486" y="691268"/>
                  <a:pt x="7047570" y="747131"/>
                </a:cubicBezTo>
                <a:cubicBezTo>
                  <a:pt x="6986546" y="787815"/>
                  <a:pt x="7038566" y="760084"/>
                  <a:pt x="6936058" y="780585"/>
                </a:cubicBezTo>
                <a:cubicBezTo>
                  <a:pt x="6924532" y="782890"/>
                  <a:pt x="6913907" y="788507"/>
                  <a:pt x="6902605" y="791736"/>
                </a:cubicBezTo>
                <a:cubicBezTo>
                  <a:pt x="6887869" y="795946"/>
                  <a:pt x="6872736" y="798677"/>
                  <a:pt x="6858000" y="802887"/>
                </a:cubicBezTo>
                <a:cubicBezTo>
                  <a:pt x="6846698" y="806116"/>
                  <a:pt x="6836111" y="811936"/>
                  <a:pt x="6824546" y="814039"/>
                </a:cubicBezTo>
                <a:cubicBezTo>
                  <a:pt x="6795061" y="819400"/>
                  <a:pt x="6765073" y="821473"/>
                  <a:pt x="6735336" y="825190"/>
                </a:cubicBezTo>
                <a:cubicBezTo>
                  <a:pt x="6711505" y="833134"/>
                  <a:pt x="6681783" y="843991"/>
                  <a:pt x="6657278" y="847492"/>
                </a:cubicBezTo>
                <a:cubicBezTo>
                  <a:pt x="6620297" y="852775"/>
                  <a:pt x="6582779" y="853596"/>
                  <a:pt x="6545766" y="858643"/>
                </a:cubicBezTo>
                <a:cubicBezTo>
                  <a:pt x="6500960" y="864753"/>
                  <a:pt x="6411951" y="880946"/>
                  <a:pt x="6411951" y="880946"/>
                </a:cubicBezTo>
                <a:cubicBezTo>
                  <a:pt x="6159190" y="877229"/>
                  <a:pt x="5906260" y="879766"/>
                  <a:pt x="5653668" y="869795"/>
                </a:cubicBezTo>
                <a:cubicBezTo>
                  <a:pt x="5623040" y="868586"/>
                  <a:pt x="5594958" y="850542"/>
                  <a:pt x="5564458" y="847492"/>
                </a:cubicBezTo>
                <a:cubicBezTo>
                  <a:pt x="5527287" y="843775"/>
                  <a:pt x="5489868" y="842021"/>
                  <a:pt x="5452946" y="836341"/>
                </a:cubicBezTo>
                <a:cubicBezTo>
                  <a:pt x="5393140" y="827140"/>
                  <a:pt x="5333229" y="817563"/>
                  <a:pt x="5274526" y="802887"/>
                </a:cubicBezTo>
                <a:cubicBezTo>
                  <a:pt x="5259658" y="799170"/>
                  <a:pt x="5245014" y="794399"/>
                  <a:pt x="5229922" y="791736"/>
                </a:cubicBezTo>
                <a:cubicBezTo>
                  <a:pt x="5181775" y="783240"/>
                  <a:pt x="5133181" y="777472"/>
                  <a:pt x="5084956" y="769434"/>
                </a:cubicBezTo>
                <a:cubicBezTo>
                  <a:pt x="5043963" y="762602"/>
                  <a:pt x="5003469" y="752746"/>
                  <a:pt x="4962292" y="747131"/>
                </a:cubicBezTo>
                <a:cubicBezTo>
                  <a:pt x="4921612" y="741584"/>
                  <a:pt x="4880517" y="739697"/>
                  <a:pt x="4839629" y="735980"/>
                </a:cubicBezTo>
                <a:lnTo>
                  <a:pt x="4783873" y="724829"/>
                </a:lnTo>
                <a:cubicBezTo>
                  <a:pt x="4761628" y="720784"/>
                  <a:pt x="4739137" y="718112"/>
                  <a:pt x="4716966" y="713678"/>
                </a:cubicBezTo>
                <a:cubicBezTo>
                  <a:pt x="4669204" y="704125"/>
                  <a:pt x="4668554" y="697868"/>
                  <a:pt x="4616605" y="691375"/>
                </a:cubicBezTo>
                <a:cubicBezTo>
                  <a:pt x="4575865" y="686283"/>
                  <a:pt x="4534716" y="685021"/>
                  <a:pt x="4493941" y="680224"/>
                </a:cubicBezTo>
                <a:cubicBezTo>
                  <a:pt x="4471486" y="677582"/>
                  <a:pt x="4449582" y="670743"/>
                  <a:pt x="4427034" y="669073"/>
                </a:cubicBezTo>
                <a:cubicBezTo>
                  <a:pt x="4349100" y="663300"/>
                  <a:pt x="4270917" y="661639"/>
                  <a:pt x="4192858" y="657922"/>
                </a:cubicBezTo>
                <a:cubicBezTo>
                  <a:pt x="4092497" y="665356"/>
                  <a:pt x="3991795" y="669111"/>
                  <a:pt x="3891775" y="680224"/>
                </a:cubicBezTo>
                <a:cubicBezTo>
                  <a:pt x="3746928" y="696318"/>
                  <a:pt x="3824957" y="688580"/>
                  <a:pt x="3657600" y="702526"/>
                </a:cubicBezTo>
                <a:cubicBezTo>
                  <a:pt x="3612995" y="709960"/>
                  <a:pt x="3566685" y="710529"/>
                  <a:pt x="3523785" y="724829"/>
                </a:cubicBezTo>
                <a:cubicBezTo>
                  <a:pt x="3512634" y="728546"/>
                  <a:pt x="3502081" y="735649"/>
                  <a:pt x="3490331" y="735980"/>
                </a:cubicBezTo>
                <a:cubicBezTo>
                  <a:pt x="3237643" y="743098"/>
                  <a:pt x="2984790" y="742270"/>
                  <a:pt x="2732048" y="747131"/>
                </a:cubicBezTo>
                <a:cubicBezTo>
                  <a:pt x="2471154" y="752148"/>
                  <a:pt x="2283620" y="760023"/>
                  <a:pt x="2029522" y="769434"/>
                </a:cubicBezTo>
                <a:lnTo>
                  <a:pt x="1505414" y="758283"/>
                </a:lnTo>
                <a:cubicBezTo>
                  <a:pt x="1348404" y="752675"/>
                  <a:pt x="1456565" y="751999"/>
                  <a:pt x="1360448" y="735980"/>
                </a:cubicBezTo>
                <a:cubicBezTo>
                  <a:pt x="1330888" y="731053"/>
                  <a:pt x="1300975" y="728546"/>
                  <a:pt x="1271239" y="724829"/>
                </a:cubicBezTo>
                <a:cubicBezTo>
                  <a:pt x="1244729" y="715993"/>
                  <a:pt x="1221178" y="707192"/>
                  <a:pt x="1193180" y="702526"/>
                </a:cubicBezTo>
                <a:cubicBezTo>
                  <a:pt x="1163620" y="697599"/>
                  <a:pt x="1133707" y="695092"/>
                  <a:pt x="1103970" y="691375"/>
                </a:cubicBezTo>
                <a:cubicBezTo>
                  <a:pt x="887078" y="637152"/>
                  <a:pt x="1106194" y="688426"/>
                  <a:pt x="535258" y="669073"/>
                </a:cubicBezTo>
                <a:cubicBezTo>
                  <a:pt x="490524" y="667557"/>
                  <a:pt x="446049" y="661639"/>
                  <a:pt x="401444" y="657922"/>
                </a:cubicBezTo>
                <a:cubicBezTo>
                  <a:pt x="379141" y="650488"/>
                  <a:pt x="357589" y="640229"/>
                  <a:pt x="334536" y="635619"/>
                </a:cubicBezTo>
                <a:cubicBezTo>
                  <a:pt x="263752" y="621462"/>
                  <a:pt x="297168" y="629065"/>
                  <a:pt x="234175" y="613317"/>
                </a:cubicBezTo>
                <a:cubicBezTo>
                  <a:pt x="143816" y="553075"/>
                  <a:pt x="261720" y="634839"/>
                  <a:pt x="167268" y="557561"/>
                </a:cubicBezTo>
                <a:cubicBezTo>
                  <a:pt x="138499" y="534023"/>
                  <a:pt x="108986" y="511272"/>
                  <a:pt x="78058" y="490653"/>
                </a:cubicBezTo>
                <a:cubicBezTo>
                  <a:pt x="66907" y="483219"/>
                  <a:pt x="57491" y="472033"/>
                  <a:pt x="44605" y="468351"/>
                </a:cubicBezTo>
                <a:cubicBezTo>
                  <a:pt x="30309" y="464266"/>
                  <a:pt x="14868" y="468351"/>
                  <a:pt x="0" y="468351"/>
                </a:cubicBezTo>
              </a:path>
            </a:pathLst>
          </a:cu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reihandform 5"/>
          <p:cNvSpPr/>
          <p:nvPr/>
        </p:nvSpPr>
        <p:spPr>
          <a:xfrm>
            <a:off x="1204332" y="724612"/>
            <a:ext cx="8162692" cy="1662008"/>
          </a:xfrm>
          <a:custGeom>
            <a:avLst/>
            <a:gdLst>
              <a:gd name="connsiteX0" fmla="*/ 89209 w 8162692"/>
              <a:gd name="connsiteY0" fmla="*/ 1059583 h 1662008"/>
              <a:gd name="connsiteX1" fmla="*/ 100361 w 8162692"/>
              <a:gd name="connsiteY1" fmla="*/ 1115339 h 1662008"/>
              <a:gd name="connsiteX2" fmla="*/ 89209 w 8162692"/>
              <a:gd name="connsiteY2" fmla="*/ 1249154 h 1662008"/>
              <a:gd name="connsiteX3" fmla="*/ 78058 w 8162692"/>
              <a:gd name="connsiteY3" fmla="*/ 1282608 h 1662008"/>
              <a:gd name="connsiteX4" fmla="*/ 66907 w 8162692"/>
              <a:gd name="connsiteY4" fmla="*/ 1327212 h 1662008"/>
              <a:gd name="connsiteX5" fmla="*/ 111512 w 8162692"/>
              <a:gd name="connsiteY5" fmla="*/ 1416422 h 1662008"/>
              <a:gd name="connsiteX6" fmla="*/ 144966 w 8162692"/>
              <a:gd name="connsiteY6" fmla="*/ 1438725 h 1662008"/>
              <a:gd name="connsiteX7" fmla="*/ 1639229 w 8162692"/>
              <a:gd name="connsiteY7" fmla="*/ 1438725 h 1662008"/>
              <a:gd name="connsiteX8" fmla="*/ 1739590 w 8162692"/>
              <a:gd name="connsiteY8" fmla="*/ 1461027 h 1662008"/>
              <a:gd name="connsiteX9" fmla="*/ 1839951 w 8162692"/>
              <a:gd name="connsiteY9" fmla="*/ 1472178 h 1662008"/>
              <a:gd name="connsiteX10" fmla="*/ 1929161 w 8162692"/>
              <a:gd name="connsiteY10" fmla="*/ 1494481 h 1662008"/>
              <a:gd name="connsiteX11" fmla="*/ 1962614 w 8162692"/>
              <a:gd name="connsiteY11" fmla="*/ 1516783 h 1662008"/>
              <a:gd name="connsiteX12" fmla="*/ 2074127 w 8162692"/>
              <a:gd name="connsiteY12" fmla="*/ 1550237 h 1662008"/>
              <a:gd name="connsiteX13" fmla="*/ 3345366 w 8162692"/>
              <a:gd name="connsiteY13" fmla="*/ 1605993 h 1662008"/>
              <a:gd name="connsiteX14" fmla="*/ 4137102 w 8162692"/>
              <a:gd name="connsiteY14" fmla="*/ 1594842 h 1662008"/>
              <a:gd name="connsiteX15" fmla="*/ 5597912 w 8162692"/>
              <a:gd name="connsiteY15" fmla="*/ 1583690 h 1662008"/>
              <a:gd name="connsiteX16" fmla="*/ 5631366 w 8162692"/>
              <a:gd name="connsiteY16" fmla="*/ 1572539 h 1662008"/>
              <a:gd name="connsiteX17" fmla="*/ 5698273 w 8162692"/>
              <a:gd name="connsiteY17" fmla="*/ 1561388 h 1662008"/>
              <a:gd name="connsiteX18" fmla="*/ 5832088 w 8162692"/>
              <a:gd name="connsiteY18" fmla="*/ 1550237 h 1662008"/>
              <a:gd name="connsiteX19" fmla="*/ 5865541 w 8162692"/>
              <a:gd name="connsiteY19" fmla="*/ 1539086 h 1662008"/>
              <a:gd name="connsiteX20" fmla="*/ 6568068 w 8162692"/>
              <a:gd name="connsiteY20" fmla="*/ 1516783 h 1662008"/>
              <a:gd name="connsiteX21" fmla="*/ 6813395 w 8162692"/>
              <a:gd name="connsiteY21" fmla="*/ 1505632 h 1662008"/>
              <a:gd name="connsiteX22" fmla="*/ 6846848 w 8162692"/>
              <a:gd name="connsiteY22" fmla="*/ 1494481 h 1662008"/>
              <a:gd name="connsiteX23" fmla="*/ 7103327 w 8162692"/>
              <a:gd name="connsiteY23" fmla="*/ 1505632 h 1662008"/>
              <a:gd name="connsiteX24" fmla="*/ 7359805 w 8162692"/>
              <a:gd name="connsiteY24" fmla="*/ 1494481 h 1662008"/>
              <a:gd name="connsiteX25" fmla="*/ 7482468 w 8162692"/>
              <a:gd name="connsiteY25" fmla="*/ 1461027 h 1662008"/>
              <a:gd name="connsiteX26" fmla="*/ 7527073 w 8162692"/>
              <a:gd name="connsiteY26" fmla="*/ 1438725 h 1662008"/>
              <a:gd name="connsiteX27" fmla="*/ 7560527 w 8162692"/>
              <a:gd name="connsiteY27" fmla="*/ 1405271 h 1662008"/>
              <a:gd name="connsiteX28" fmla="*/ 7571678 w 8162692"/>
              <a:gd name="connsiteY28" fmla="*/ 1371817 h 1662008"/>
              <a:gd name="connsiteX29" fmla="*/ 7616283 w 8162692"/>
              <a:gd name="connsiteY29" fmla="*/ 1349515 h 1662008"/>
              <a:gd name="connsiteX30" fmla="*/ 7672039 w 8162692"/>
              <a:gd name="connsiteY30" fmla="*/ 1316061 h 1662008"/>
              <a:gd name="connsiteX31" fmla="*/ 7761248 w 8162692"/>
              <a:gd name="connsiteY31" fmla="*/ 1282608 h 1662008"/>
              <a:gd name="connsiteX32" fmla="*/ 7828156 w 8162692"/>
              <a:gd name="connsiteY32" fmla="*/ 1238003 h 1662008"/>
              <a:gd name="connsiteX33" fmla="*/ 7895063 w 8162692"/>
              <a:gd name="connsiteY33" fmla="*/ 1182247 h 1662008"/>
              <a:gd name="connsiteX34" fmla="*/ 7928517 w 8162692"/>
              <a:gd name="connsiteY34" fmla="*/ 1126490 h 1662008"/>
              <a:gd name="connsiteX35" fmla="*/ 8006575 w 8162692"/>
              <a:gd name="connsiteY35" fmla="*/ 1026129 h 1662008"/>
              <a:gd name="connsiteX36" fmla="*/ 8073483 w 8162692"/>
              <a:gd name="connsiteY36" fmla="*/ 1003827 h 1662008"/>
              <a:gd name="connsiteX37" fmla="*/ 8084634 w 8162692"/>
              <a:gd name="connsiteY37" fmla="*/ 959222 h 1662008"/>
              <a:gd name="connsiteX38" fmla="*/ 8106936 w 8162692"/>
              <a:gd name="connsiteY38" fmla="*/ 925768 h 1662008"/>
              <a:gd name="connsiteX39" fmla="*/ 8129239 w 8162692"/>
              <a:gd name="connsiteY39" fmla="*/ 870012 h 1662008"/>
              <a:gd name="connsiteX40" fmla="*/ 8151541 w 8162692"/>
              <a:gd name="connsiteY40" fmla="*/ 803105 h 1662008"/>
              <a:gd name="connsiteX41" fmla="*/ 8162692 w 8162692"/>
              <a:gd name="connsiteY41" fmla="*/ 769651 h 1662008"/>
              <a:gd name="connsiteX42" fmla="*/ 8151541 w 8162692"/>
              <a:gd name="connsiteY42" fmla="*/ 691593 h 1662008"/>
              <a:gd name="connsiteX43" fmla="*/ 8129239 w 8162692"/>
              <a:gd name="connsiteY43" fmla="*/ 624686 h 1662008"/>
              <a:gd name="connsiteX44" fmla="*/ 8095785 w 8162692"/>
              <a:gd name="connsiteY44" fmla="*/ 546627 h 1662008"/>
              <a:gd name="connsiteX45" fmla="*/ 8084634 w 8162692"/>
              <a:gd name="connsiteY45" fmla="*/ 490871 h 1662008"/>
              <a:gd name="connsiteX46" fmla="*/ 8062331 w 8162692"/>
              <a:gd name="connsiteY46" fmla="*/ 468568 h 1662008"/>
              <a:gd name="connsiteX47" fmla="*/ 8040029 w 8162692"/>
              <a:gd name="connsiteY47" fmla="*/ 401661 h 1662008"/>
              <a:gd name="connsiteX48" fmla="*/ 8017727 w 8162692"/>
              <a:gd name="connsiteY48" fmla="*/ 323603 h 1662008"/>
              <a:gd name="connsiteX49" fmla="*/ 7984273 w 8162692"/>
              <a:gd name="connsiteY49" fmla="*/ 256695 h 1662008"/>
              <a:gd name="connsiteX50" fmla="*/ 7917366 w 8162692"/>
              <a:gd name="connsiteY50" fmla="*/ 212090 h 1662008"/>
              <a:gd name="connsiteX51" fmla="*/ 7872761 w 8162692"/>
              <a:gd name="connsiteY51" fmla="*/ 156334 h 1662008"/>
              <a:gd name="connsiteX52" fmla="*/ 7850458 w 8162692"/>
              <a:gd name="connsiteY52" fmla="*/ 134032 h 1662008"/>
              <a:gd name="connsiteX53" fmla="*/ 7805853 w 8162692"/>
              <a:gd name="connsiteY53" fmla="*/ 78276 h 1662008"/>
              <a:gd name="connsiteX54" fmla="*/ 7727795 w 8162692"/>
              <a:gd name="connsiteY54" fmla="*/ 33671 h 1662008"/>
              <a:gd name="connsiteX55" fmla="*/ 7694341 w 8162692"/>
              <a:gd name="connsiteY55" fmla="*/ 11368 h 1662008"/>
              <a:gd name="connsiteX56" fmla="*/ 7482468 w 8162692"/>
              <a:gd name="connsiteY56" fmla="*/ 11368 h 1662008"/>
              <a:gd name="connsiteX57" fmla="*/ 7359805 w 8162692"/>
              <a:gd name="connsiteY57" fmla="*/ 22520 h 1662008"/>
              <a:gd name="connsiteX58" fmla="*/ 1661531 w 8162692"/>
              <a:gd name="connsiteY58" fmla="*/ 11368 h 1662008"/>
              <a:gd name="connsiteX59" fmla="*/ 992458 w 8162692"/>
              <a:gd name="connsiteY59" fmla="*/ 22520 h 1662008"/>
              <a:gd name="connsiteX60" fmla="*/ 959005 w 8162692"/>
              <a:gd name="connsiteY60" fmla="*/ 33671 h 1662008"/>
              <a:gd name="connsiteX61" fmla="*/ 892097 w 8162692"/>
              <a:gd name="connsiteY61" fmla="*/ 44822 h 1662008"/>
              <a:gd name="connsiteX62" fmla="*/ 825190 w 8162692"/>
              <a:gd name="connsiteY62" fmla="*/ 67125 h 1662008"/>
              <a:gd name="connsiteX63" fmla="*/ 758283 w 8162692"/>
              <a:gd name="connsiteY63" fmla="*/ 178637 h 1662008"/>
              <a:gd name="connsiteX64" fmla="*/ 735980 w 8162692"/>
              <a:gd name="connsiteY64" fmla="*/ 212090 h 1662008"/>
              <a:gd name="connsiteX65" fmla="*/ 713678 w 8162692"/>
              <a:gd name="connsiteY65" fmla="*/ 267847 h 1662008"/>
              <a:gd name="connsiteX66" fmla="*/ 691375 w 8162692"/>
              <a:gd name="connsiteY66" fmla="*/ 301300 h 1662008"/>
              <a:gd name="connsiteX67" fmla="*/ 646770 w 8162692"/>
              <a:gd name="connsiteY67" fmla="*/ 379359 h 1662008"/>
              <a:gd name="connsiteX68" fmla="*/ 635619 w 8162692"/>
              <a:gd name="connsiteY68" fmla="*/ 412812 h 1662008"/>
              <a:gd name="connsiteX69" fmla="*/ 613317 w 8162692"/>
              <a:gd name="connsiteY69" fmla="*/ 435115 h 1662008"/>
              <a:gd name="connsiteX70" fmla="*/ 568712 w 8162692"/>
              <a:gd name="connsiteY70" fmla="*/ 524325 h 1662008"/>
              <a:gd name="connsiteX71" fmla="*/ 557561 w 8162692"/>
              <a:gd name="connsiteY71" fmla="*/ 557778 h 1662008"/>
              <a:gd name="connsiteX72" fmla="*/ 479502 w 8162692"/>
              <a:gd name="connsiteY72" fmla="*/ 602383 h 1662008"/>
              <a:gd name="connsiteX73" fmla="*/ 412595 w 8162692"/>
              <a:gd name="connsiteY73" fmla="*/ 635837 h 1662008"/>
              <a:gd name="connsiteX74" fmla="*/ 390292 w 8162692"/>
              <a:gd name="connsiteY74" fmla="*/ 658139 h 1662008"/>
              <a:gd name="connsiteX75" fmla="*/ 356839 w 8162692"/>
              <a:gd name="connsiteY75" fmla="*/ 680442 h 1662008"/>
              <a:gd name="connsiteX76" fmla="*/ 334536 w 8162692"/>
              <a:gd name="connsiteY76" fmla="*/ 713895 h 1662008"/>
              <a:gd name="connsiteX77" fmla="*/ 289931 w 8162692"/>
              <a:gd name="connsiteY77" fmla="*/ 758500 h 1662008"/>
              <a:gd name="connsiteX78" fmla="*/ 211873 w 8162692"/>
              <a:gd name="connsiteY78" fmla="*/ 847710 h 1662008"/>
              <a:gd name="connsiteX79" fmla="*/ 178419 w 8162692"/>
              <a:gd name="connsiteY79" fmla="*/ 858861 h 1662008"/>
              <a:gd name="connsiteX80" fmla="*/ 133814 w 8162692"/>
              <a:gd name="connsiteY80" fmla="*/ 903466 h 1662008"/>
              <a:gd name="connsiteX81" fmla="*/ 111512 w 8162692"/>
              <a:gd name="connsiteY81" fmla="*/ 936920 h 1662008"/>
              <a:gd name="connsiteX82" fmla="*/ 66907 w 8162692"/>
              <a:gd name="connsiteY82" fmla="*/ 981525 h 1662008"/>
              <a:gd name="connsiteX83" fmla="*/ 33453 w 8162692"/>
              <a:gd name="connsiteY83" fmla="*/ 1048432 h 1662008"/>
              <a:gd name="connsiteX84" fmla="*/ 0 w 8162692"/>
              <a:gd name="connsiteY84" fmla="*/ 1115339 h 1662008"/>
              <a:gd name="connsiteX85" fmla="*/ 11151 w 8162692"/>
              <a:gd name="connsiteY85" fmla="*/ 1204549 h 1662008"/>
              <a:gd name="connsiteX86" fmla="*/ 33453 w 8162692"/>
              <a:gd name="connsiteY86" fmla="*/ 1238003 h 1662008"/>
              <a:gd name="connsiteX87" fmla="*/ 66907 w 8162692"/>
              <a:gd name="connsiteY87" fmla="*/ 1293759 h 1662008"/>
              <a:gd name="connsiteX88" fmla="*/ 89209 w 8162692"/>
              <a:gd name="connsiteY88" fmla="*/ 1360666 h 1662008"/>
              <a:gd name="connsiteX89" fmla="*/ 100361 w 8162692"/>
              <a:gd name="connsiteY89" fmla="*/ 1394120 h 1662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8162692" h="1662008">
                <a:moveTo>
                  <a:pt x="89209" y="1059583"/>
                </a:moveTo>
                <a:cubicBezTo>
                  <a:pt x="92926" y="1078168"/>
                  <a:pt x="100361" y="1096386"/>
                  <a:pt x="100361" y="1115339"/>
                </a:cubicBezTo>
                <a:cubicBezTo>
                  <a:pt x="100361" y="1160099"/>
                  <a:pt x="95125" y="1204787"/>
                  <a:pt x="89209" y="1249154"/>
                </a:cubicBezTo>
                <a:cubicBezTo>
                  <a:pt x="87655" y="1260805"/>
                  <a:pt x="81287" y="1271306"/>
                  <a:pt x="78058" y="1282608"/>
                </a:cubicBezTo>
                <a:cubicBezTo>
                  <a:pt x="73848" y="1297344"/>
                  <a:pt x="70624" y="1312344"/>
                  <a:pt x="66907" y="1327212"/>
                </a:cubicBezTo>
                <a:cubicBezTo>
                  <a:pt x="77556" y="1353836"/>
                  <a:pt x="89240" y="1394150"/>
                  <a:pt x="111512" y="1416422"/>
                </a:cubicBezTo>
                <a:cubicBezTo>
                  <a:pt x="120989" y="1425899"/>
                  <a:pt x="133815" y="1431291"/>
                  <a:pt x="144966" y="1438725"/>
                </a:cubicBezTo>
                <a:cubicBezTo>
                  <a:pt x="803886" y="1416759"/>
                  <a:pt x="582740" y="1419339"/>
                  <a:pt x="1639229" y="1438725"/>
                </a:cubicBezTo>
                <a:cubicBezTo>
                  <a:pt x="1670400" y="1439297"/>
                  <a:pt x="1708629" y="1456264"/>
                  <a:pt x="1739590" y="1461027"/>
                </a:cubicBezTo>
                <a:cubicBezTo>
                  <a:pt x="1772858" y="1466145"/>
                  <a:pt x="1806497" y="1468461"/>
                  <a:pt x="1839951" y="1472178"/>
                </a:cubicBezTo>
                <a:cubicBezTo>
                  <a:pt x="1869688" y="1479612"/>
                  <a:pt x="1903657" y="1477478"/>
                  <a:pt x="1929161" y="1494481"/>
                </a:cubicBezTo>
                <a:cubicBezTo>
                  <a:pt x="1940312" y="1501915"/>
                  <a:pt x="1950367" y="1511340"/>
                  <a:pt x="1962614" y="1516783"/>
                </a:cubicBezTo>
                <a:cubicBezTo>
                  <a:pt x="1997523" y="1532298"/>
                  <a:pt x="2037054" y="1540969"/>
                  <a:pt x="2074127" y="1550237"/>
                </a:cubicBezTo>
                <a:cubicBezTo>
                  <a:pt x="2515764" y="1771058"/>
                  <a:pt x="2130091" y="1594528"/>
                  <a:pt x="3345366" y="1605993"/>
                </a:cubicBezTo>
                <a:lnTo>
                  <a:pt x="4137102" y="1594842"/>
                </a:lnTo>
                <a:lnTo>
                  <a:pt x="5597912" y="1583690"/>
                </a:lnTo>
                <a:cubicBezTo>
                  <a:pt x="5609665" y="1583515"/>
                  <a:pt x="5619891" y="1575089"/>
                  <a:pt x="5631366" y="1572539"/>
                </a:cubicBezTo>
                <a:cubicBezTo>
                  <a:pt x="5653438" y="1567634"/>
                  <a:pt x="5675801" y="1563885"/>
                  <a:pt x="5698273" y="1561388"/>
                </a:cubicBezTo>
                <a:cubicBezTo>
                  <a:pt x="5742759" y="1556445"/>
                  <a:pt x="5787483" y="1553954"/>
                  <a:pt x="5832088" y="1550237"/>
                </a:cubicBezTo>
                <a:cubicBezTo>
                  <a:pt x="5843239" y="1546520"/>
                  <a:pt x="5854138" y="1541937"/>
                  <a:pt x="5865541" y="1539086"/>
                </a:cubicBezTo>
                <a:cubicBezTo>
                  <a:pt x="6075344" y="1486633"/>
                  <a:pt x="6555211" y="1517005"/>
                  <a:pt x="6568068" y="1516783"/>
                </a:cubicBezTo>
                <a:cubicBezTo>
                  <a:pt x="6649844" y="1513066"/>
                  <a:pt x="6731796" y="1512160"/>
                  <a:pt x="6813395" y="1505632"/>
                </a:cubicBezTo>
                <a:cubicBezTo>
                  <a:pt x="6825112" y="1504695"/>
                  <a:pt x="6835094" y="1494481"/>
                  <a:pt x="6846848" y="1494481"/>
                </a:cubicBezTo>
                <a:cubicBezTo>
                  <a:pt x="6932422" y="1494481"/>
                  <a:pt x="7017834" y="1501915"/>
                  <a:pt x="7103327" y="1505632"/>
                </a:cubicBezTo>
                <a:cubicBezTo>
                  <a:pt x="7188820" y="1501915"/>
                  <a:pt x="7274629" y="1502724"/>
                  <a:pt x="7359805" y="1494481"/>
                </a:cubicBezTo>
                <a:cubicBezTo>
                  <a:pt x="7367144" y="1493771"/>
                  <a:pt x="7455705" y="1472497"/>
                  <a:pt x="7482468" y="1461027"/>
                </a:cubicBezTo>
                <a:cubicBezTo>
                  <a:pt x="7497747" y="1454479"/>
                  <a:pt x="7512205" y="1446159"/>
                  <a:pt x="7527073" y="1438725"/>
                </a:cubicBezTo>
                <a:cubicBezTo>
                  <a:pt x="7538224" y="1427574"/>
                  <a:pt x="7551779" y="1418393"/>
                  <a:pt x="7560527" y="1405271"/>
                </a:cubicBezTo>
                <a:cubicBezTo>
                  <a:pt x="7567047" y="1395491"/>
                  <a:pt x="7563366" y="1380129"/>
                  <a:pt x="7571678" y="1371817"/>
                </a:cubicBezTo>
                <a:cubicBezTo>
                  <a:pt x="7583432" y="1360063"/>
                  <a:pt x="7601752" y="1357588"/>
                  <a:pt x="7616283" y="1349515"/>
                </a:cubicBezTo>
                <a:cubicBezTo>
                  <a:pt x="7635230" y="1338989"/>
                  <a:pt x="7652653" y="1325754"/>
                  <a:pt x="7672039" y="1316061"/>
                </a:cubicBezTo>
                <a:cubicBezTo>
                  <a:pt x="7698704" y="1302729"/>
                  <a:pt x="7732296" y="1292259"/>
                  <a:pt x="7761248" y="1282608"/>
                </a:cubicBezTo>
                <a:cubicBezTo>
                  <a:pt x="7783551" y="1267740"/>
                  <a:pt x="7809203" y="1256957"/>
                  <a:pt x="7828156" y="1238003"/>
                </a:cubicBezTo>
                <a:cubicBezTo>
                  <a:pt x="7871086" y="1195072"/>
                  <a:pt x="7848487" y="1213297"/>
                  <a:pt x="7895063" y="1182247"/>
                </a:cubicBezTo>
                <a:cubicBezTo>
                  <a:pt x="7926651" y="1087482"/>
                  <a:pt x="7882597" y="1203023"/>
                  <a:pt x="7928517" y="1126490"/>
                </a:cubicBezTo>
                <a:cubicBezTo>
                  <a:pt x="7956751" y="1079434"/>
                  <a:pt x="7912281" y="1057560"/>
                  <a:pt x="8006575" y="1026129"/>
                </a:cubicBezTo>
                <a:lnTo>
                  <a:pt x="8073483" y="1003827"/>
                </a:lnTo>
                <a:cubicBezTo>
                  <a:pt x="8077200" y="988959"/>
                  <a:pt x="8078597" y="973309"/>
                  <a:pt x="8084634" y="959222"/>
                </a:cubicBezTo>
                <a:cubicBezTo>
                  <a:pt x="8089913" y="946903"/>
                  <a:pt x="8100942" y="937755"/>
                  <a:pt x="8106936" y="925768"/>
                </a:cubicBezTo>
                <a:cubicBezTo>
                  <a:pt x="8115888" y="907864"/>
                  <a:pt x="8122398" y="888824"/>
                  <a:pt x="8129239" y="870012"/>
                </a:cubicBezTo>
                <a:cubicBezTo>
                  <a:pt x="8137273" y="847919"/>
                  <a:pt x="8144107" y="825407"/>
                  <a:pt x="8151541" y="803105"/>
                </a:cubicBezTo>
                <a:lnTo>
                  <a:pt x="8162692" y="769651"/>
                </a:lnTo>
                <a:cubicBezTo>
                  <a:pt x="8158975" y="743632"/>
                  <a:pt x="8157451" y="717203"/>
                  <a:pt x="8151541" y="691593"/>
                </a:cubicBezTo>
                <a:cubicBezTo>
                  <a:pt x="8146255" y="668686"/>
                  <a:pt x="8136673" y="646988"/>
                  <a:pt x="8129239" y="624686"/>
                </a:cubicBezTo>
                <a:cubicBezTo>
                  <a:pt x="8112831" y="575461"/>
                  <a:pt x="8123346" y="601747"/>
                  <a:pt x="8095785" y="546627"/>
                </a:cubicBezTo>
                <a:cubicBezTo>
                  <a:pt x="8092068" y="528042"/>
                  <a:pt x="8092100" y="508292"/>
                  <a:pt x="8084634" y="490871"/>
                </a:cubicBezTo>
                <a:cubicBezTo>
                  <a:pt x="8080492" y="481207"/>
                  <a:pt x="8067033" y="477972"/>
                  <a:pt x="8062331" y="468568"/>
                </a:cubicBezTo>
                <a:cubicBezTo>
                  <a:pt x="8051818" y="447541"/>
                  <a:pt x="8047463" y="423963"/>
                  <a:pt x="8040029" y="401661"/>
                </a:cubicBezTo>
                <a:cubicBezTo>
                  <a:pt x="8013286" y="321433"/>
                  <a:pt x="8045739" y="421643"/>
                  <a:pt x="8017727" y="323603"/>
                </a:cubicBezTo>
                <a:cubicBezTo>
                  <a:pt x="8011288" y="301068"/>
                  <a:pt x="8002889" y="272984"/>
                  <a:pt x="7984273" y="256695"/>
                </a:cubicBezTo>
                <a:cubicBezTo>
                  <a:pt x="7964101" y="239044"/>
                  <a:pt x="7936320" y="231043"/>
                  <a:pt x="7917366" y="212090"/>
                </a:cubicBezTo>
                <a:cubicBezTo>
                  <a:pt x="7863515" y="158242"/>
                  <a:pt x="7929030" y="226670"/>
                  <a:pt x="7872761" y="156334"/>
                </a:cubicBezTo>
                <a:cubicBezTo>
                  <a:pt x="7866193" y="148124"/>
                  <a:pt x="7857892" y="141466"/>
                  <a:pt x="7850458" y="134032"/>
                </a:cubicBezTo>
                <a:cubicBezTo>
                  <a:pt x="7832152" y="79112"/>
                  <a:pt x="7852413" y="117077"/>
                  <a:pt x="7805853" y="78276"/>
                </a:cubicBezTo>
                <a:cubicBezTo>
                  <a:pt x="7748907" y="30821"/>
                  <a:pt x="7799999" y="51722"/>
                  <a:pt x="7727795" y="33671"/>
                </a:cubicBezTo>
                <a:cubicBezTo>
                  <a:pt x="7716644" y="26237"/>
                  <a:pt x="7707056" y="15606"/>
                  <a:pt x="7694341" y="11368"/>
                </a:cubicBezTo>
                <a:cubicBezTo>
                  <a:pt x="7626718" y="-11173"/>
                  <a:pt x="7549042" y="5820"/>
                  <a:pt x="7482468" y="11368"/>
                </a:cubicBezTo>
                <a:lnTo>
                  <a:pt x="7359805" y="22520"/>
                </a:lnTo>
                <a:lnTo>
                  <a:pt x="1661531" y="11368"/>
                </a:lnTo>
                <a:cubicBezTo>
                  <a:pt x="1438476" y="11368"/>
                  <a:pt x="1215401" y="15442"/>
                  <a:pt x="992458" y="22520"/>
                </a:cubicBezTo>
                <a:cubicBezTo>
                  <a:pt x="980710" y="22893"/>
                  <a:pt x="970479" y="31121"/>
                  <a:pt x="959005" y="33671"/>
                </a:cubicBezTo>
                <a:cubicBezTo>
                  <a:pt x="936933" y="38576"/>
                  <a:pt x="914400" y="41105"/>
                  <a:pt x="892097" y="44822"/>
                </a:cubicBezTo>
                <a:cubicBezTo>
                  <a:pt x="869795" y="52256"/>
                  <a:pt x="838230" y="47565"/>
                  <a:pt x="825190" y="67125"/>
                </a:cubicBezTo>
                <a:cubicBezTo>
                  <a:pt x="716060" y="230819"/>
                  <a:pt x="826870" y="58611"/>
                  <a:pt x="758283" y="178637"/>
                </a:cubicBezTo>
                <a:cubicBezTo>
                  <a:pt x="751634" y="190273"/>
                  <a:pt x="741974" y="200103"/>
                  <a:pt x="735980" y="212090"/>
                </a:cubicBezTo>
                <a:cubicBezTo>
                  <a:pt x="727028" y="229994"/>
                  <a:pt x="722630" y="249943"/>
                  <a:pt x="713678" y="267847"/>
                </a:cubicBezTo>
                <a:cubicBezTo>
                  <a:pt x="707684" y="279834"/>
                  <a:pt x="698024" y="289664"/>
                  <a:pt x="691375" y="301300"/>
                </a:cubicBezTo>
                <a:cubicBezTo>
                  <a:pt x="634777" y="400345"/>
                  <a:pt x="701112" y="297847"/>
                  <a:pt x="646770" y="379359"/>
                </a:cubicBezTo>
                <a:cubicBezTo>
                  <a:pt x="643053" y="390510"/>
                  <a:pt x="641666" y="402733"/>
                  <a:pt x="635619" y="412812"/>
                </a:cubicBezTo>
                <a:cubicBezTo>
                  <a:pt x="630210" y="421827"/>
                  <a:pt x="618019" y="425711"/>
                  <a:pt x="613317" y="435115"/>
                </a:cubicBezTo>
                <a:cubicBezTo>
                  <a:pt x="562063" y="537624"/>
                  <a:pt x="619097" y="473937"/>
                  <a:pt x="568712" y="524325"/>
                </a:cubicBezTo>
                <a:cubicBezTo>
                  <a:pt x="564995" y="535476"/>
                  <a:pt x="564904" y="548600"/>
                  <a:pt x="557561" y="557778"/>
                </a:cubicBezTo>
                <a:cubicBezTo>
                  <a:pt x="546120" y="572079"/>
                  <a:pt x="491636" y="595450"/>
                  <a:pt x="479502" y="602383"/>
                </a:cubicBezTo>
                <a:cubicBezTo>
                  <a:pt x="418972" y="636971"/>
                  <a:pt x="473932" y="615391"/>
                  <a:pt x="412595" y="635837"/>
                </a:cubicBezTo>
                <a:cubicBezTo>
                  <a:pt x="405161" y="643271"/>
                  <a:pt x="398502" y="651571"/>
                  <a:pt x="390292" y="658139"/>
                </a:cubicBezTo>
                <a:cubicBezTo>
                  <a:pt x="379827" y="666511"/>
                  <a:pt x="366316" y="670965"/>
                  <a:pt x="356839" y="680442"/>
                </a:cubicBezTo>
                <a:cubicBezTo>
                  <a:pt x="347362" y="689919"/>
                  <a:pt x="343258" y="703720"/>
                  <a:pt x="334536" y="713895"/>
                </a:cubicBezTo>
                <a:cubicBezTo>
                  <a:pt x="320852" y="729860"/>
                  <a:pt x="301594" y="741004"/>
                  <a:pt x="289931" y="758500"/>
                </a:cubicBezTo>
                <a:cubicBezTo>
                  <a:pt x="256477" y="808683"/>
                  <a:pt x="258338" y="824478"/>
                  <a:pt x="211873" y="847710"/>
                </a:cubicBezTo>
                <a:cubicBezTo>
                  <a:pt x="201359" y="852967"/>
                  <a:pt x="189570" y="855144"/>
                  <a:pt x="178419" y="858861"/>
                </a:cubicBezTo>
                <a:cubicBezTo>
                  <a:pt x="163551" y="873729"/>
                  <a:pt x="145477" y="885970"/>
                  <a:pt x="133814" y="903466"/>
                </a:cubicBezTo>
                <a:cubicBezTo>
                  <a:pt x="126380" y="914617"/>
                  <a:pt x="120234" y="926744"/>
                  <a:pt x="111512" y="936920"/>
                </a:cubicBezTo>
                <a:cubicBezTo>
                  <a:pt x="97828" y="952885"/>
                  <a:pt x="78571" y="964029"/>
                  <a:pt x="66907" y="981525"/>
                </a:cubicBezTo>
                <a:cubicBezTo>
                  <a:pt x="2997" y="1077390"/>
                  <a:pt x="79618" y="956101"/>
                  <a:pt x="33453" y="1048432"/>
                </a:cubicBezTo>
                <a:cubicBezTo>
                  <a:pt x="-9779" y="1134895"/>
                  <a:pt x="28027" y="1031258"/>
                  <a:pt x="0" y="1115339"/>
                </a:cubicBezTo>
                <a:cubicBezTo>
                  <a:pt x="3717" y="1145076"/>
                  <a:pt x="3266" y="1175637"/>
                  <a:pt x="11151" y="1204549"/>
                </a:cubicBezTo>
                <a:cubicBezTo>
                  <a:pt x="14677" y="1217479"/>
                  <a:pt x="27459" y="1226016"/>
                  <a:pt x="33453" y="1238003"/>
                </a:cubicBezTo>
                <a:cubicBezTo>
                  <a:pt x="62404" y="1295905"/>
                  <a:pt x="23347" y="1250197"/>
                  <a:pt x="66907" y="1293759"/>
                </a:cubicBezTo>
                <a:lnTo>
                  <a:pt x="89209" y="1360666"/>
                </a:lnTo>
                <a:lnTo>
                  <a:pt x="100361" y="1394120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1884552" y="802889"/>
            <a:ext cx="7524560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/>
              <a:t>Der Pfarrer Führer hatte in seiner Predigt in der Kieler ANSGAR-Kirche schon recht. Das </a:t>
            </a:r>
          </a:p>
          <a:p>
            <a:r>
              <a:rPr lang="de-DE" sz="1400" b="1" dirty="0" smtClean="0"/>
              <a:t>bestehende System ist nicht in der Lage die Probleme der Menschheit zu lösen. Wohin werden die </a:t>
            </a:r>
          </a:p>
          <a:p>
            <a:r>
              <a:rPr lang="de-DE" sz="1400" b="1" dirty="0" smtClean="0"/>
              <a:t>Leute gehören die hier reden? Nach Lösung klingt das auch nicht.</a:t>
            </a:r>
          </a:p>
          <a:p>
            <a:r>
              <a:rPr lang="de-DE" sz="1400" b="1" dirty="0" err="1" smtClean="0"/>
              <a:t>Hmm</a:t>
            </a:r>
            <a:r>
              <a:rPr lang="de-DE" sz="1400" b="1" dirty="0" smtClean="0"/>
              <a:t>, verwunderlich, den Pfarrer kennen die nicht – ist doch der, der ARD und ZDF 1990 und dann </a:t>
            </a:r>
          </a:p>
          <a:p>
            <a:r>
              <a:rPr lang="de-DE" sz="1400" b="1" dirty="0" smtClean="0"/>
              <a:t>den Herrn Kohl den Weg um die Leipziger Nikolaikirche gezeigt hat und dieser war so begeistert,</a:t>
            </a:r>
          </a:p>
          <a:p>
            <a:r>
              <a:rPr lang="de-DE" sz="1400" b="1" dirty="0"/>
              <a:t>d</a:t>
            </a:r>
            <a:r>
              <a:rPr lang="de-DE" sz="1400" b="1" dirty="0" smtClean="0"/>
              <a:t>ass er ständig von blühenden Gärten gesprochen hat und dabei war es Februar. Ich geh.</a:t>
            </a:r>
            <a:endParaRPr lang="de-DE" sz="1400" b="1" dirty="0"/>
          </a:p>
          <a:p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xmlns="" val="790219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100</Words>
  <Application>Microsoft Office PowerPoint</Application>
  <PresentationFormat>A4-Papier (210x297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Wolfgang Hupfer</dc:creator>
  <cp:lastModifiedBy>CS</cp:lastModifiedBy>
  <cp:revision>4</cp:revision>
  <cp:lastPrinted>2017-11-27T18:55:10Z</cp:lastPrinted>
  <dcterms:created xsi:type="dcterms:W3CDTF">2017-11-27T18:27:32Z</dcterms:created>
  <dcterms:modified xsi:type="dcterms:W3CDTF">2017-11-27T19:55:07Z</dcterms:modified>
</cp:coreProperties>
</file>